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Catamaran"/>
      <p:regular r:id="rId28"/>
      <p:bold r:id="rId29"/>
    </p:embeddedFont>
    <p:embeddedFont>
      <p:font typeface="Fredoka One"/>
      <p:regular r:id="rId30"/>
    </p:embeddedFont>
    <p:embeddedFont>
      <p:font typeface="Palanquin Dark"/>
      <p:regular r:id="rId31"/>
      <p:bold r:id="rId32"/>
    </p:embeddedFont>
    <p:embeddedFont>
      <p:font typeface="Permanent Marker"/>
      <p:regular r:id="rId33"/>
    </p:embeddedFont>
    <p:embeddedFont>
      <p:font typeface="Fugaz One"/>
      <p:regular r:id="rId34"/>
    </p:embeddedFont>
    <p:embeddedFont>
      <p:font typeface="Catamaran Medium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11C45F-47D7-4490-A2E4-80F429457A18}">
  <a:tblStyle styleId="{C511C45F-47D7-4490-A2E4-80F429457A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19.xml"/><Relationship Id="rId28" Type="http://schemas.openxmlformats.org/officeDocument/2006/relationships/font" Target="fonts/Catamaran-regular.fntdata"/><Relationship Id="rId27" Type="http://schemas.openxmlformats.org/officeDocument/2006/relationships/font" Target="fonts/RobotoSlab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atamara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alanquinDark-regular.fntdata"/><Relationship Id="rId30" Type="http://schemas.openxmlformats.org/officeDocument/2006/relationships/font" Target="fonts/FredokaOne-regular.fntdata"/><Relationship Id="rId11" Type="http://schemas.openxmlformats.org/officeDocument/2006/relationships/slide" Target="slides/slide5.xml"/><Relationship Id="rId33" Type="http://schemas.openxmlformats.org/officeDocument/2006/relationships/font" Target="fonts/PermanentMarker-regular.fntdata"/><Relationship Id="rId10" Type="http://schemas.openxmlformats.org/officeDocument/2006/relationships/slide" Target="slides/slide4.xml"/><Relationship Id="rId32" Type="http://schemas.openxmlformats.org/officeDocument/2006/relationships/font" Target="fonts/PalanquinDark-bold.fntdata"/><Relationship Id="rId13" Type="http://schemas.openxmlformats.org/officeDocument/2006/relationships/slide" Target="slides/slide7.xml"/><Relationship Id="rId35" Type="http://schemas.openxmlformats.org/officeDocument/2006/relationships/font" Target="fonts/CatamaranMedium-regular.fntdata"/><Relationship Id="rId12" Type="http://schemas.openxmlformats.org/officeDocument/2006/relationships/slide" Target="slides/slide6.xml"/><Relationship Id="rId34" Type="http://schemas.openxmlformats.org/officeDocument/2006/relationships/font" Target="fonts/FugazOn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Catamaran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0b19dfca8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0b19dfca8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Aaliyah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today our team is going to be talking about object </a:t>
            </a:r>
            <a:r>
              <a:rPr lang="en"/>
              <a:t>detections</a:t>
            </a:r>
            <a:r>
              <a:rPr lang="en"/>
              <a:t> in sports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28f197c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28f197c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Vivek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14e746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14e746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Vivek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0b19dfca8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0b19dfca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Vivek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28803ad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28803ad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Vivek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0b19dfca8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30b19dfca8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Vivek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182f15f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182f15f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Vivek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182f15f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3182f15f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Vivek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182f15f5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182f15f5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Vivek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182f15f5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3182f15f5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Vivek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1381f8c0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1381f8c0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Aaliyah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Looking towards the future, we can further expand on our work in several ways such 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 detecting sports actions,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&gt;apply our methodologies with other sports,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&gt;and implement our </a:t>
            </a:r>
            <a:r>
              <a:rPr lang="en">
                <a:solidFill>
                  <a:schemeClr val="dk1"/>
                </a:solidFill>
              </a:rPr>
              <a:t>initial</a:t>
            </a:r>
            <a:r>
              <a:rPr lang="en">
                <a:solidFill>
                  <a:schemeClr val="dk1"/>
                </a:solidFill>
              </a:rPr>
              <a:t> motivation of using these results in developing sports recommendations.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Thank you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0b19dfc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0b19dfc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Aaliyah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this project is to </a:t>
            </a:r>
            <a:r>
              <a:rPr lang="en"/>
              <a:t>track</a:t>
            </a:r>
            <a:r>
              <a:rPr lang="en"/>
              <a:t> players, as well as balls in the games of tennis and cricket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0b19dfca8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0b19dfca8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Aaliyah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several motivations for this project including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&gt;feeding our results into a recommendation system for players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&gt;improve costs </a:t>
            </a:r>
            <a:r>
              <a:rPr lang="en"/>
              <a:t>compared</a:t>
            </a:r>
            <a:r>
              <a:rPr lang="en"/>
              <a:t> to </a:t>
            </a:r>
            <a:r>
              <a:rPr lang="en"/>
              <a:t>current object detection methods used in sports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use our output in accessibility devices that can provide audio and trackable vibrations for people with auditory or visual impairments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0b19dfca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0b19dfca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Aaliyah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two large labeled datasets and comprehensive datasets, </a:t>
            </a:r>
            <a:r>
              <a:rPr lang="en"/>
              <a:t>one for training our models on tennis and the other for cricket.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18a72404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18a72404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Maruchi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0b19dfca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0b19dfca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Maruchi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0b19dfca8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0b19dfca8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Maruchi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28803ad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28803ad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Maruchi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18a72404a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18a72404a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Maruchi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146305" y="3790425"/>
            <a:ext cx="7997695" cy="1353071"/>
          </a:xfrm>
          <a:custGeom>
            <a:rect b="b" l="l" r="r" t="t"/>
            <a:pathLst>
              <a:path extrusionOk="0" h="62577" w="134647">
                <a:moveTo>
                  <a:pt x="0" y="1"/>
                </a:moveTo>
                <a:lnTo>
                  <a:pt x="0" y="62577"/>
                </a:lnTo>
                <a:lnTo>
                  <a:pt x="134647" y="6257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0" y="-50"/>
            <a:ext cx="9143991" cy="3063883"/>
            <a:chOff x="0" y="-50"/>
            <a:chExt cx="9143991" cy="3063883"/>
          </a:xfrm>
        </p:grpSpPr>
        <p:sp>
          <p:nvSpPr>
            <p:cNvPr id="11" name="Google Shape;11;p2"/>
            <p:cNvSpPr/>
            <p:nvPr/>
          </p:nvSpPr>
          <p:spPr>
            <a:xfrm>
              <a:off x="0" y="-50"/>
              <a:ext cx="9143991" cy="3063883"/>
            </a:xfrm>
            <a:custGeom>
              <a:rect b="b" l="l" r="r" t="t"/>
              <a:pathLst>
                <a:path extrusionOk="0" h="95196" w="151353">
                  <a:moveTo>
                    <a:pt x="0" y="0"/>
                  </a:moveTo>
                  <a:lnTo>
                    <a:pt x="0" y="95195"/>
                  </a:lnTo>
                  <a:lnTo>
                    <a:pt x="151353" y="31335"/>
                  </a:lnTo>
                  <a:lnTo>
                    <a:pt x="151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-50"/>
              <a:ext cx="7055868" cy="2167761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" y="-49"/>
              <a:ext cx="3247971" cy="1644368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flipH="1">
            <a:off x="2195205" y="4393951"/>
            <a:ext cx="6948795" cy="749672"/>
          </a:xfrm>
          <a:custGeom>
            <a:rect b="b" l="l" r="r" t="t"/>
            <a:pathLst>
              <a:path extrusionOk="0" h="62577" w="134647">
                <a:moveTo>
                  <a:pt x="0" y="1"/>
                </a:moveTo>
                <a:lnTo>
                  <a:pt x="0" y="62577"/>
                </a:lnTo>
                <a:lnTo>
                  <a:pt x="134647" y="62577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" name="Google Shape;15;p2"/>
          <p:cNvCxnSpPr/>
          <p:nvPr/>
        </p:nvCxnSpPr>
        <p:spPr>
          <a:xfrm flipH="1" rot="10800000">
            <a:off x="4277886" y="4468641"/>
            <a:ext cx="4317000" cy="462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319" y="3324373"/>
            <a:ext cx="28356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729325" y="1160948"/>
            <a:ext cx="4557600" cy="22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0" y="-50"/>
            <a:ext cx="8421884" cy="1687431"/>
            <a:chOff x="4" y="-49"/>
            <a:chExt cx="7055868" cy="1926071"/>
          </a:xfrm>
        </p:grpSpPr>
        <p:sp>
          <p:nvSpPr>
            <p:cNvPr id="104" name="Google Shape;104;p11"/>
            <p:cNvSpPr/>
            <p:nvPr/>
          </p:nvSpPr>
          <p:spPr>
            <a:xfrm>
              <a:off x="4" y="-49"/>
              <a:ext cx="7055868" cy="1926071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" y="-49"/>
              <a:ext cx="3247971" cy="1644368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1748261" y="3826821"/>
            <a:ext cx="7396068" cy="1316763"/>
            <a:chOff x="1009301" y="4381113"/>
            <a:chExt cx="8134699" cy="762501"/>
          </a:xfrm>
        </p:grpSpPr>
        <p:sp>
          <p:nvSpPr>
            <p:cNvPr id="107" name="Google Shape;107;p11"/>
            <p:cNvSpPr/>
            <p:nvPr/>
          </p:nvSpPr>
          <p:spPr>
            <a:xfrm flipH="1">
              <a:off x="1009301" y="4381113"/>
              <a:ext cx="8134699" cy="76250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" name="Google Shape;108;p11"/>
            <p:cNvCxnSpPr/>
            <p:nvPr/>
          </p:nvCxnSpPr>
          <p:spPr>
            <a:xfrm flipH="1" rot="10800000">
              <a:off x="3714875" y="4422575"/>
              <a:ext cx="5054100" cy="470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" name="Google Shape;109;p11"/>
          <p:cNvSpPr txBox="1"/>
          <p:nvPr>
            <p:ph hasCustomPrompt="1" type="title"/>
          </p:nvPr>
        </p:nvSpPr>
        <p:spPr>
          <a:xfrm>
            <a:off x="3249350" y="1639725"/>
            <a:ext cx="51723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/>
          <p:nvPr>
            <p:ph idx="1" type="subTitle"/>
          </p:nvPr>
        </p:nvSpPr>
        <p:spPr>
          <a:xfrm flipH="1">
            <a:off x="3249325" y="2954550"/>
            <a:ext cx="51723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3"/>
          <p:cNvGrpSpPr/>
          <p:nvPr/>
        </p:nvGrpSpPr>
        <p:grpSpPr>
          <a:xfrm>
            <a:off x="1" y="-50"/>
            <a:ext cx="5722126" cy="1561965"/>
            <a:chOff x="1" y="-50"/>
            <a:chExt cx="5722126" cy="1561965"/>
          </a:xfrm>
        </p:grpSpPr>
        <p:sp>
          <p:nvSpPr>
            <p:cNvPr id="114" name="Google Shape;114;p13"/>
            <p:cNvSpPr/>
            <p:nvPr/>
          </p:nvSpPr>
          <p:spPr>
            <a:xfrm>
              <a:off x="1" y="-50"/>
              <a:ext cx="5722126" cy="1561965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" y="-50"/>
              <a:ext cx="2634020" cy="1333516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>
            <a:off x="9" y="4456322"/>
            <a:ext cx="9143996" cy="687345"/>
            <a:chOff x="9" y="4456322"/>
            <a:chExt cx="9143996" cy="687345"/>
          </a:xfrm>
        </p:grpSpPr>
        <p:sp>
          <p:nvSpPr>
            <p:cNvPr id="117" name="Google Shape;117;p13"/>
            <p:cNvSpPr/>
            <p:nvPr/>
          </p:nvSpPr>
          <p:spPr>
            <a:xfrm flipH="1">
              <a:off x="9" y="4456322"/>
              <a:ext cx="9143991" cy="687322"/>
            </a:xfrm>
            <a:custGeom>
              <a:rect b="b" l="l" r="r" t="t"/>
              <a:pathLst>
                <a:path extrusionOk="0" h="78641" w="151353">
                  <a:moveTo>
                    <a:pt x="0" y="1"/>
                  </a:moveTo>
                  <a:lnTo>
                    <a:pt x="0" y="78641"/>
                  </a:lnTo>
                  <a:lnTo>
                    <a:pt x="151353" y="78641"/>
                  </a:lnTo>
                  <a:lnTo>
                    <a:pt x="151353" y="21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flipH="1">
              <a:off x="1009306" y="4619741"/>
              <a:ext cx="8134699" cy="523926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" name="Google Shape;119;p13"/>
            <p:cNvCxnSpPr/>
            <p:nvPr/>
          </p:nvCxnSpPr>
          <p:spPr>
            <a:xfrm flipH="1" rot="10800000">
              <a:off x="1739821" y="4773432"/>
              <a:ext cx="5054100" cy="323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" name="Google Shape;120;p13"/>
          <p:cNvSpPr txBox="1"/>
          <p:nvPr>
            <p:ph hasCustomPrompt="1" type="title"/>
          </p:nvPr>
        </p:nvSpPr>
        <p:spPr>
          <a:xfrm>
            <a:off x="843562" y="1904079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idx="1" type="subTitle"/>
          </p:nvPr>
        </p:nvSpPr>
        <p:spPr>
          <a:xfrm>
            <a:off x="1738342" y="1682939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2" type="subTitle"/>
          </p:nvPr>
        </p:nvSpPr>
        <p:spPr>
          <a:xfrm>
            <a:off x="1738342" y="2036192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23" name="Google Shape;123;p13"/>
          <p:cNvSpPr txBox="1"/>
          <p:nvPr>
            <p:ph hasCustomPrompt="1" idx="3" type="title"/>
          </p:nvPr>
        </p:nvSpPr>
        <p:spPr>
          <a:xfrm>
            <a:off x="843562" y="3430895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idx="4" type="subTitle"/>
          </p:nvPr>
        </p:nvSpPr>
        <p:spPr>
          <a:xfrm>
            <a:off x="1738342" y="3209761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5" type="subTitle"/>
          </p:nvPr>
        </p:nvSpPr>
        <p:spPr>
          <a:xfrm>
            <a:off x="1738342" y="3563014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26" name="Google Shape;126;p13"/>
          <p:cNvSpPr txBox="1"/>
          <p:nvPr>
            <p:ph hasCustomPrompt="1" idx="6" type="title"/>
          </p:nvPr>
        </p:nvSpPr>
        <p:spPr>
          <a:xfrm>
            <a:off x="4783808" y="1904073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idx="7" type="subTitle"/>
          </p:nvPr>
        </p:nvSpPr>
        <p:spPr>
          <a:xfrm>
            <a:off x="5678588" y="1682944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8" type="subTitle"/>
          </p:nvPr>
        </p:nvSpPr>
        <p:spPr>
          <a:xfrm>
            <a:off x="5678588" y="2036192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29" name="Google Shape;129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hasCustomPrompt="1" idx="13" type="title"/>
          </p:nvPr>
        </p:nvSpPr>
        <p:spPr>
          <a:xfrm>
            <a:off x="4783815" y="3430906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idx="14" type="subTitle"/>
          </p:nvPr>
        </p:nvSpPr>
        <p:spPr>
          <a:xfrm>
            <a:off x="5678588" y="3209761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5" type="subTitle"/>
          </p:nvPr>
        </p:nvSpPr>
        <p:spPr>
          <a:xfrm>
            <a:off x="5678588" y="3563027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>
            <a:off x="-25" y="4222250"/>
            <a:ext cx="9144064" cy="959679"/>
            <a:chOff x="-25" y="4222250"/>
            <a:chExt cx="9144064" cy="959679"/>
          </a:xfrm>
        </p:grpSpPr>
        <p:sp>
          <p:nvSpPr>
            <p:cNvPr id="135" name="Google Shape;135;p14"/>
            <p:cNvSpPr/>
            <p:nvPr/>
          </p:nvSpPr>
          <p:spPr>
            <a:xfrm>
              <a:off x="-25" y="4222250"/>
              <a:ext cx="9144064" cy="959679"/>
            </a:xfrm>
            <a:custGeom>
              <a:rect b="b" l="l" r="r" t="t"/>
              <a:pathLst>
                <a:path extrusionOk="0" h="67583" w="208483">
                  <a:moveTo>
                    <a:pt x="208482" y="1"/>
                  </a:moveTo>
                  <a:lnTo>
                    <a:pt x="0" y="30890"/>
                  </a:lnTo>
                  <a:lnTo>
                    <a:pt x="0" y="67583"/>
                  </a:lnTo>
                  <a:lnTo>
                    <a:pt x="208482" y="6758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" name="Google Shape;136;p14"/>
            <p:cNvGrpSpPr/>
            <p:nvPr/>
          </p:nvGrpSpPr>
          <p:grpSpPr>
            <a:xfrm>
              <a:off x="1009301" y="4419428"/>
              <a:ext cx="8134699" cy="762501"/>
              <a:chOff x="1009301" y="4381113"/>
              <a:chExt cx="8134699" cy="762501"/>
            </a:xfrm>
          </p:grpSpPr>
          <p:sp>
            <p:nvSpPr>
              <p:cNvPr id="137" name="Google Shape;137;p14"/>
              <p:cNvSpPr/>
              <p:nvPr/>
            </p:nvSpPr>
            <p:spPr>
              <a:xfrm flipH="1">
                <a:off x="1009301" y="4381113"/>
                <a:ext cx="8134699" cy="762501"/>
              </a:xfrm>
              <a:custGeom>
                <a:rect b="b" l="l" r="r" t="t"/>
                <a:pathLst>
                  <a:path extrusionOk="0" h="62577" w="134647">
                    <a:moveTo>
                      <a:pt x="0" y="1"/>
                    </a:moveTo>
                    <a:lnTo>
                      <a:pt x="0" y="62577"/>
                    </a:lnTo>
                    <a:lnTo>
                      <a:pt x="134647" y="6257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8" name="Google Shape;138;p14"/>
              <p:cNvCxnSpPr/>
              <p:nvPr/>
            </p:nvCxnSpPr>
            <p:spPr>
              <a:xfrm flipH="1" rot="10800000">
                <a:off x="3714875" y="4422575"/>
                <a:ext cx="5054100" cy="470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9" name="Google Shape;139;p14"/>
          <p:cNvGrpSpPr/>
          <p:nvPr/>
        </p:nvGrpSpPr>
        <p:grpSpPr>
          <a:xfrm>
            <a:off x="0" y="0"/>
            <a:ext cx="6501332" cy="1401534"/>
            <a:chOff x="0" y="0"/>
            <a:chExt cx="6501332" cy="1401534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6501332" cy="1401534"/>
            </a:xfrm>
            <a:custGeom>
              <a:rect b="b" l="l" r="r" t="t"/>
              <a:pathLst>
                <a:path extrusionOk="0" h="104242" w="139267">
                  <a:moveTo>
                    <a:pt x="0" y="0"/>
                  </a:moveTo>
                  <a:lnTo>
                    <a:pt x="0" y="104241"/>
                  </a:lnTo>
                  <a:lnTo>
                    <a:pt x="1392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0" y="0"/>
              <a:ext cx="2642591" cy="877978"/>
            </a:xfrm>
            <a:custGeom>
              <a:rect b="b" l="l" r="r" t="t"/>
              <a:pathLst>
                <a:path extrusionOk="0" h="104242" w="139267">
                  <a:moveTo>
                    <a:pt x="0" y="0"/>
                  </a:moveTo>
                  <a:lnTo>
                    <a:pt x="0" y="104241"/>
                  </a:lnTo>
                  <a:lnTo>
                    <a:pt x="139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4"/>
          <p:cNvSpPr txBox="1"/>
          <p:nvPr>
            <p:ph type="title"/>
          </p:nvPr>
        </p:nvSpPr>
        <p:spPr>
          <a:xfrm>
            <a:off x="948312" y="3349546"/>
            <a:ext cx="3392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948313" y="1345276"/>
            <a:ext cx="33927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1" y="-50"/>
            <a:ext cx="5722126" cy="1561965"/>
            <a:chOff x="1" y="-50"/>
            <a:chExt cx="5722126" cy="1561965"/>
          </a:xfrm>
        </p:grpSpPr>
        <p:sp>
          <p:nvSpPr>
            <p:cNvPr id="146" name="Google Shape;146;p15"/>
            <p:cNvSpPr/>
            <p:nvPr/>
          </p:nvSpPr>
          <p:spPr>
            <a:xfrm>
              <a:off x="1" y="-50"/>
              <a:ext cx="5722126" cy="1561965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" y="-50"/>
              <a:ext cx="2634020" cy="1333516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5"/>
          <p:cNvGrpSpPr/>
          <p:nvPr/>
        </p:nvGrpSpPr>
        <p:grpSpPr>
          <a:xfrm>
            <a:off x="9" y="4456322"/>
            <a:ext cx="9143996" cy="687345"/>
            <a:chOff x="9" y="4456322"/>
            <a:chExt cx="9143996" cy="687345"/>
          </a:xfrm>
        </p:grpSpPr>
        <p:sp>
          <p:nvSpPr>
            <p:cNvPr id="149" name="Google Shape;149;p15"/>
            <p:cNvSpPr/>
            <p:nvPr/>
          </p:nvSpPr>
          <p:spPr>
            <a:xfrm flipH="1">
              <a:off x="9" y="4456322"/>
              <a:ext cx="9143991" cy="687322"/>
            </a:xfrm>
            <a:custGeom>
              <a:rect b="b" l="l" r="r" t="t"/>
              <a:pathLst>
                <a:path extrusionOk="0" h="78641" w="151353">
                  <a:moveTo>
                    <a:pt x="0" y="1"/>
                  </a:moveTo>
                  <a:lnTo>
                    <a:pt x="0" y="78641"/>
                  </a:lnTo>
                  <a:lnTo>
                    <a:pt x="151353" y="78641"/>
                  </a:lnTo>
                  <a:lnTo>
                    <a:pt x="151353" y="21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flipH="1">
              <a:off x="1009306" y="4619741"/>
              <a:ext cx="8134699" cy="523926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" name="Google Shape;151;p15"/>
            <p:cNvCxnSpPr/>
            <p:nvPr/>
          </p:nvCxnSpPr>
          <p:spPr>
            <a:xfrm flipH="1" rot="10800000">
              <a:off x="1739821" y="4773432"/>
              <a:ext cx="5054100" cy="323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2" name="Google Shape;152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4748375" y="1133050"/>
            <a:ext cx="3675600" cy="3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54" name="Google Shape;154;p15"/>
          <p:cNvSpPr txBox="1"/>
          <p:nvPr>
            <p:ph idx="2" type="body"/>
          </p:nvPr>
        </p:nvSpPr>
        <p:spPr>
          <a:xfrm>
            <a:off x="720000" y="1133050"/>
            <a:ext cx="3675600" cy="3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6"/>
          <p:cNvGrpSpPr/>
          <p:nvPr/>
        </p:nvGrpSpPr>
        <p:grpSpPr>
          <a:xfrm>
            <a:off x="0" y="-50"/>
            <a:ext cx="9143991" cy="1903850"/>
            <a:chOff x="4" y="-49"/>
            <a:chExt cx="9143991" cy="2336586"/>
          </a:xfrm>
        </p:grpSpPr>
        <p:sp>
          <p:nvSpPr>
            <p:cNvPr id="157" name="Google Shape;157;p16"/>
            <p:cNvSpPr/>
            <p:nvPr/>
          </p:nvSpPr>
          <p:spPr>
            <a:xfrm>
              <a:off x="4" y="-49"/>
              <a:ext cx="9143991" cy="2336586"/>
            </a:xfrm>
            <a:custGeom>
              <a:rect b="b" l="l" r="r" t="t"/>
              <a:pathLst>
                <a:path extrusionOk="0" h="95196" w="151353">
                  <a:moveTo>
                    <a:pt x="0" y="0"/>
                  </a:moveTo>
                  <a:lnTo>
                    <a:pt x="0" y="95195"/>
                  </a:lnTo>
                  <a:lnTo>
                    <a:pt x="151353" y="31335"/>
                  </a:lnTo>
                  <a:lnTo>
                    <a:pt x="151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4" y="-49"/>
              <a:ext cx="4236636" cy="1468676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1558066" y="4608661"/>
            <a:ext cx="7585606" cy="534894"/>
            <a:chOff x="1009301" y="4381113"/>
            <a:chExt cx="8134699" cy="762501"/>
          </a:xfrm>
        </p:grpSpPr>
        <p:sp>
          <p:nvSpPr>
            <p:cNvPr id="160" name="Google Shape;160;p16"/>
            <p:cNvSpPr/>
            <p:nvPr/>
          </p:nvSpPr>
          <p:spPr>
            <a:xfrm flipH="1">
              <a:off x="1009301" y="4381113"/>
              <a:ext cx="8134699" cy="76250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1" name="Google Shape;161;p16"/>
            <p:cNvCxnSpPr/>
            <p:nvPr/>
          </p:nvCxnSpPr>
          <p:spPr>
            <a:xfrm flipH="1" rot="10800000">
              <a:off x="1256350" y="4647150"/>
              <a:ext cx="5054100" cy="470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2" name="Google Shape;162;p16"/>
          <p:cNvSpPr txBox="1"/>
          <p:nvPr>
            <p:ph idx="1" type="subTitle"/>
          </p:nvPr>
        </p:nvSpPr>
        <p:spPr>
          <a:xfrm>
            <a:off x="5522492" y="1478125"/>
            <a:ext cx="2114700" cy="7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2" type="subTitle"/>
          </p:nvPr>
        </p:nvSpPr>
        <p:spPr>
          <a:xfrm>
            <a:off x="5522492" y="2204578"/>
            <a:ext cx="21147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64" name="Google Shape;164;p16"/>
          <p:cNvSpPr txBox="1"/>
          <p:nvPr>
            <p:ph idx="3" type="subTitle"/>
          </p:nvPr>
        </p:nvSpPr>
        <p:spPr>
          <a:xfrm>
            <a:off x="5522492" y="3090350"/>
            <a:ext cx="2114700" cy="7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4" type="subTitle"/>
          </p:nvPr>
        </p:nvSpPr>
        <p:spPr>
          <a:xfrm>
            <a:off x="5522492" y="3816675"/>
            <a:ext cx="21147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66" name="Google Shape;166;p16"/>
          <p:cNvSpPr txBox="1"/>
          <p:nvPr>
            <p:ph type="title"/>
          </p:nvPr>
        </p:nvSpPr>
        <p:spPr>
          <a:xfrm>
            <a:off x="4572000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0" y="0"/>
            <a:ext cx="7712091" cy="1401591"/>
            <a:chOff x="0" y="0"/>
            <a:chExt cx="8321203" cy="1512291"/>
          </a:xfrm>
        </p:grpSpPr>
        <p:sp>
          <p:nvSpPr>
            <p:cNvPr id="169" name="Google Shape;169;p17"/>
            <p:cNvSpPr/>
            <p:nvPr/>
          </p:nvSpPr>
          <p:spPr>
            <a:xfrm>
              <a:off x="0" y="0"/>
              <a:ext cx="8321203" cy="1512291"/>
            </a:xfrm>
            <a:custGeom>
              <a:rect b="b" l="l" r="r" t="t"/>
              <a:pathLst>
                <a:path extrusionOk="0" h="104242" w="139267">
                  <a:moveTo>
                    <a:pt x="0" y="0"/>
                  </a:moveTo>
                  <a:lnTo>
                    <a:pt x="0" y="104241"/>
                  </a:lnTo>
                  <a:lnTo>
                    <a:pt x="1392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0" y="0"/>
              <a:ext cx="2779073" cy="999160"/>
            </a:xfrm>
            <a:custGeom>
              <a:rect b="b" l="l" r="r" t="t"/>
              <a:pathLst>
                <a:path extrusionOk="0" h="104242" w="139267">
                  <a:moveTo>
                    <a:pt x="0" y="0"/>
                  </a:moveTo>
                  <a:lnTo>
                    <a:pt x="0" y="104241"/>
                  </a:lnTo>
                  <a:lnTo>
                    <a:pt x="139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7"/>
          <p:cNvGrpSpPr/>
          <p:nvPr/>
        </p:nvGrpSpPr>
        <p:grpSpPr>
          <a:xfrm>
            <a:off x="-25" y="4374549"/>
            <a:ext cx="9144064" cy="807406"/>
            <a:chOff x="-25" y="4374549"/>
            <a:chExt cx="9144064" cy="807406"/>
          </a:xfrm>
        </p:grpSpPr>
        <p:sp>
          <p:nvSpPr>
            <p:cNvPr id="172" name="Google Shape;172;p17"/>
            <p:cNvSpPr/>
            <p:nvPr/>
          </p:nvSpPr>
          <p:spPr>
            <a:xfrm>
              <a:off x="-25" y="4374549"/>
              <a:ext cx="9144064" cy="807279"/>
            </a:xfrm>
            <a:custGeom>
              <a:rect b="b" l="l" r="r" t="t"/>
              <a:pathLst>
                <a:path extrusionOk="0" h="67583" w="208483">
                  <a:moveTo>
                    <a:pt x="208482" y="1"/>
                  </a:moveTo>
                  <a:lnTo>
                    <a:pt x="0" y="30890"/>
                  </a:lnTo>
                  <a:lnTo>
                    <a:pt x="0" y="67583"/>
                  </a:lnTo>
                  <a:lnTo>
                    <a:pt x="208482" y="6758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17"/>
            <p:cNvGrpSpPr/>
            <p:nvPr/>
          </p:nvGrpSpPr>
          <p:grpSpPr>
            <a:xfrm>
              <a:off x="2037375" y="4608707"/>
              <a:ext cx="7106473" cy="573248"/>
              <a:chOff x="1009301" y="4381113"/>
              <a:chExt cx="8134699" cy="762501"/>
            </a:xfrm>
          </p:grpSpPr>
          <p:sp>
            <p:nvSpPr>
              <p:cNvPr id="174" name="Google Shape;174;p17"/>
              <p:cNvSpPr/>
              <p:nvPr/>
            </p:nvSpPr>
            <p:spPr>
              <a:xfrm flipH="1">
                <a:off x="1009301" y="4381113"/>
                <a:ext cx="8134699" cy="762501"/>
              </a:xfrm>
              <a:custGeom>
                <a:rect b="b" l="l" r="r" t="t"/>
                <a:pathLst>
                  <a:path extrusionOk="0" h="62577" w="134647">
                    <a:moveTo>
                      <a:pt x="0" y="1"/>
                    </a:moveTo>
                    <a:lnTo>
                      <a:pt x="0" y="62577"/>
                    </a:lnTo>
                    <a:lnTo>
                      <a:pt x="134647" y="6257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5" name="Google Shape;175;p17"/>
              <p:cNvCxnSpPr/>
              <p:nvPr/>
            </p:nvCxnSpPr>
            <p:spPr>
              <a:xfrm flipH="1" rot="10800000">
                <a:off x="3714875" y="4422575"/>
                <a:ext cx="5054100" cy="470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76" name="Google Shape;176;p17"/>
          <p:cNvSpPr txBox="1"/>
          <p:nvPr>
            <p:ph idx="1" type="subTitle"/>
          </p:nvPr>
        </p:nvSpPr>
        <p:spPr>
          <a:xfrm>
            <a:off x="777778" y="2640650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2" type="subTitle"/>
          </p:nvPr>
        </p:nvSpPr>
        <p:spPr>
          <a:xfrm>
            <a:off x="777778" y="3012050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78" name="Google Shape;178;p17"/>
          <p:cNvSpPr txBox="1"/>
          <p:nvPr>
            <p:ph idx="3" type="subTitle"/>
          </p:nvPr>
        </p:nvSpPr>
        <p:spPr>
          <a:xfrm>
            <a:off x="3428100" y="2640650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4" type="subTitle"/>
          </p:nvPr>
        </p:nvSpPr>
        <p:spPr>
          <a:xfrm>
            <a:off x="3428100" y="3012050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80" name="Google Shape;180;p17"/>
          <p:cNvSpPr txBox="1"/>
          <p:nvPr>
            <p:ph idx="5" type="subTitle"/>
          </p:nvPr>
        </p:nvSpPr>
        <p:spPr>
          <a:xfrm>
            <a:off x="6078422" y="2640650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6" type="subTitle"/>
          </p:nvPr>
        </p:nvSpPr>
        <p:spPr>
          <a:xfrm>
            <a:off x="6078422" y="3012050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82" name="Google Shape;182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0" y="0"/>
            <a:ext cx="9143923" cy="1088026"/>
          </a:xfrm>
          <a:custGeom>
            <a:rect b="b" l="l" r="r" t="t"/>
            <a:pathLst>
              <a:path extrusionOk="0" h="104242" w="139267">
                <a:moveTo>
                  <a:pt x="0" y="0"/>
                </a:moveTo>
                <a:lnTo>
                  <a:pt x="0" y="104241"/>
                </a:lnTo>
                <a:lnTo>
                  <a:pt x="1392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18"/>
          <p:cNvGrpSpPr/>
          <p:nvPr/>
        </p:nvGrpSpPr>
        <p:grpSpPr>
          <a:xfrm>
            <a:off x="-25" y="4456513"/>
            <a:ext cx="9144064" cy="725582"/>
            <a:chOff x="-25" y="4422574"/>
            <a:chExt cx="9144064" cy="759295"/>
          </a:xfrm>
        </p:grpSpPr>
        <p:sp>
          <p:nvSpPr>
            <p:cNvPr id="186" name="Google Shape;186;p18"/>
            <p:cNvSpPr/>
            <p:nvPr/>
          </p:nvSpPr>
          <p:spPr>
            <a:xfrm>
              <a:off x="-25" y="4422574"/>
              <a:ext cx="9144064" cy="759295"/>
            </a:xfrm>
            <a:custGeom>
              <a:rect b="b" l="l" r="r" t="t"/>
              <a:pathLst>
                <a:path extrusionOk="0" h="67583" w="208483">
                  <a:moveTo>
                    <a:pt x="208482" y="1"/>
                  </a:moveTo>
                  <a:lnTo>
                    <a:pt x="0" y="30890"/>
                  </a:lnTo>
                  <a:lnTo>
                    <a:pt x="0" y="67583"/>
                  </a:lnTo>
                  <a:lnTo>
                    <a:pt x="208482" y="6758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18"/>
            <p:cNvCxnSpPr/>
            <p:nvPr/>
          </p:nvCxnSpPr>
          <p:spPr>
            <a:xfrm flipH="1" rot="10800000">
              <a:off x="3456925" y="4465973"/>
              <a:ext cx="4662600" cy="1758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8" name="Google Shape;188;p18"/>
          <p:cNvSpPr txBox="1"/>
          <p:nvPr>
            <p:ph idx="1" type="subTitle"/>
          </p:nvPr>
        </p:nvSpPr>
        <p:spPr>
          <a:xfrm>
            <a:off x="720000" y="2640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idx="2" type="subTitle"/>
          </p:nvPr>
        </p:nvSpPr>
        <p:spPr>
          <a:xfrm>
            <a:off x="720000" y="301205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90" name="Google Shape;190;p18"/>
          <p:cNvSpPr txBox="1"/>
          <p:nvPr>
            <p:ph idx="3" type="subTitle"/>
          </p:nvPr>
        </p:nvSpPr>
        <p:spPr>
          <a:xfrm>
            <a:off x="2718700" y="2640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4" type="subTitle"/>
          </p:nvPr>
        </p:nvSpPr>
        <p:spPr>
          <a:xfrm>
            <a:off x="2718700" y="301205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92" name="Google Shape;192;p18"/>
          <p:cNvSpPr txBox="1"/>
          <p:nvPr>
            <p:ph idx="5" type="subTitle"/>
          </p:nvPr>
        </p:nvSpPr>
        <p:spPr>
          <a:xfrm>
            <a:off x="4717400" y="2640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6" type="subTitle"/>
          </p:nvPr>
        </p:nvSpPr>
        <p:spPr>
          <a:xfrm>
            <a:off x="4717400" y="301205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194" name="Google Shape;194;p1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7" type="subTitle"/>
          </p:nvPr>
        </p:nvSpPr>
        <p:spPr>
          <a:xfrm>
            <a:off x="6716100" y="26406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8" type="subTitle"/>
          </p:nvPr>
        </p:nvSpPr>
        <p:spPr>
          <a:xfrm>
            <a:off x="6716100" y="301205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9"/>
          <p:cNvGrpSpPr/>
          <p:nvPr/>
        </p:nvGrpSpPr>
        <p:grpSpPr>
          <a:xfrm>
            <a:off x="0" y="-50"/>
            <a:ext cx="9143991" cy="1696405"/>
            <a:chOff x="0" y="-50"/>
            <a:chExt cx="9143991" cy="1770408"/>
          </a:xfrm>
        </p:grpSpPr>
        <p:sp>
          <p:nvSpPr>
            <p:cNvPr id="199" name="Google Shape;199;p19"/>
            <p:cNvSpPr/>
            <p:nvPr/>
          </p:nvSpPr>
          <p:spPr>
            <a:xfrm>
              <a:off x="0" y="-50"/>
              <a:ext cx="9143991" cy="1770408"/>
            </a:xfrm>
            <a:custGeom>
              <a:rect b="b" l="l" r="r" t="t"/>
              <a:pathLst>
                <a:path extrusionOk="0" h="95196" w="151353">
                  <a:moveTo>
                    <a:pt x="0" y="0"/>
                  </a:moveTo>
                  <a:lnTo>
                    <a:pt x="0" y="95195"/>
                  </a:lnTo>
                  <a:lnTo>
                    <a:pt x="151353" y="31335"/>
                  </a:lnTo>
                  <a:lnTo>
                    <a:pt x="151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0" y="-50"/>
              <a:ext cx="5803003" cy="1324983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4000790" y="4696388"/>
            <a:ext cx="5143570" cy="447207"/>
            <a:chOff x="1009301" y="4381113"/>
            <a:chExt cx="8134699" cy="762501"/>
          </a:xfrm>
        </p:grpSpPr>
        <p:sp>
          <p:nvSpPr>
            <p:cNvPr id="202" name="Google Shape;202;p19"/>
            <p:cNvSpPr/>
            <p:nvPr/>
          </p:nvSpPr>
          <p:spPr>
            <a:xfrm flipH="1">
              <a:off x="1009301" y="4381113"/>
              <a:ext cx="8134699" cy="76250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" name="Google Shape;203;p19"/>
            <p:cNvCxnSpPr/>
            <p:nvPr/>
          </p:nvCxnSpPr>
          <p:spPr>
            <a:xfrm flipH="1" rot="10800000">
              <a:off x="3714875" y="4422575"/>
              <a:ext cx="5054100" cy="470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" name="Google Shape;204;p19"/>
          <p:cNvSpPr txBox="1"/>
          <p:nvPr>
            <p:ph idx="1" type="subTitle"/>
          </p:nvPr>
        </p:nvSpPr>
        <p:spPr>
          <a:xfrm>
            <a:off x="5899139" y="2448788"/>
            <a:ext cx="2418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05" name="Google Shape;205;p19"/>
          <p:cNvSpPr txBox="1"/>
          <p:nvPr>
            <p:ph idx="2" type="subTitle"/>
          </p:nvPr>
        </p:nvSpPr>
        <p:spPr>
          <a:xfrm>
            <a:off x="5899150" y="2799727"/>
            <a:ext cx="241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06" name="Google Shape;206;p19"/>
          <p:cNvSpPr txBox="1"/>
          <p:nvPr>
            <p:ph idx="3" type="subTitle"/>
          </p:nvPr>
        </p:nvSpPr>
        <p:spPr>
          <a:xfrm>
            <a:off x="5899139" y="1324975"/>
            <a:ext cx="2418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07" name="Google Shape;207;p19"/>
          <p:cNvSpPr txBox="1"/>
          <p:nvPr>
            <p:ph idx="4" type="subTitle"/>
          </p:nvPr>
        </p:nvSpPr>
        <p:spPr>
          <a:xfrm>
            <a:off x="5899150" y="1675925"/>
            <a:ext cx="241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08" name="Google Shape;208;p19"/>
          <p:cNvSpPr txBox="1"/>
          <p:nvPr>
            <p:ph idx="5" type="subTitle"/>
          </p:nvPr>
        </p:nvSpPr>
        <p:spPr>
          <a:xfrm>
            <a:off x="5899139" y="3572600"/>
            <a:ext cx="2418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6" type="subTitle"/>
          </p:nvPr>
        </p:nvSpPr>
        <p:spPr>
          <a:xfrm>
            <a:off x="5899150" y="3923550"/>
            <a:ext cx="241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10" name="Google Shape;210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1741289" y="1324975"/>
            <a:ext cx="2418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8" type="subTitle"/>
          </p:nvPr>
        </p:nvSpPr>
        <p:spPr>
          <a:xfrm>
            <a:off x="1741300" y="1675925"/>
            <a:ext cx="241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13" name="Google Shape;213;p19"/>
          <p:cNvSpPr txBox="1"/>
          <p:nvPr>
            <p:ph idx="9" type="subTitle"/>
          </p:nvPr>
        </p:nvSpPr>
        <p:spPr>
          <a:xfrm>
            <a:off x="1741289" y="2448788"/>
            <a:ext cx="2418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13" type="subTitle"/>
          </p:nvPr>
        </p:nvSpPr>
        <p:spPr>
          <a:xfrm>
            <a:off x="1741300" y="2799727"/>
            <a:ext cx="241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15" name="Google Shape;215;p19"/>
          <p:cNvSpPr txBox="1"/>
          <p:nvPr>
            <p:ph idx="14" type="subTitle"/>
          </p:nvPr>
        </p:nvSpPr>
        <p:spPr>
          <a:xfrm>
            <a:off x="1741289" y="3572600"/>
            <a:ext cx="2418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15" type="subTitle"/>
          </p:nvPr>
        </p:nvSpPr>
        <p:spPr>
          <a:xfrm>
            <a:off x="1741300" y="3923550"/>
            <a:ext cx="241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17" name="Google Shape;217;p19"/>
          <p:cNvSpPr txBox="1"/>
          <p:nvPr>
            <p:ph hasCustomPrompt="1" idx="16" type="title"/>
          </p:nvPr>
        </p:nvSpPr>
        <p:spPr>
          <a:xfrm>
            <a:off x="5015361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9"/>
          <p:cNvSpPr txBox="1"/>
          <p:nvPr>
            <p:ph hasCustomPrompt="1" idx="17" type="title"/>
          </p:nvPr>
        </p:nvSpPr>
        <p:spPr>
          <a:xfrm>
            <a:off x="5015361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9"/>
          <p:cNvSpPr txBox="1"/>
          <p:nvPr>
            <p:ph hasCustomPrompt="1" idx="18" type="title"/>
          </p:nvPr>
        </p:nvSpPr>
        <p:spPr>
          <a:xfrm>
            <a:off x="846511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19"/>
          <p:cNvSpPr txBox="1"/>
          <p:nvPr>
            <p:ph hasCustomPrompt="1" idx="19" type="title"/>
          </p:nvPr>
        </p:nvSpPr>
        <p:spPr>
          <a:xfrm>
            <a:off x="846511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19"/>
          <p:cNvSpPr txBox="1"/>
          <p:nvPr>
            <p:ph hasCustomPrompt="1" idx="20" type="title"/>
          </p:nvPr>
        </p:nvSpPr>
        <p:spPr>
          <a:xfrm>
            <a:off x="846511" y="3789132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19"/>
          <p:cNvSpPr txBox="1"/>
          <p:nvPr>
            <p:ph hasCustomPrompt="1" idx="21" type="title"/>
          </p:nvPr>
        </p:nvSpPr>
        <p:spPr>
          <a:xfrm>
            <a:off x="5015361" y="3789132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0"/>
          <p:cNvGrpSpPr/>
          <p:nvPr/>
        </p:nvGrpSpPr>
        <p:grpSpPr>
          <a:xfrm>
            <a:off x="0" y="0"/>
            <a:ext cx="6674040" cy="1623089"/>
            <a:chOff x="0" y="0"/>
            <a:chExt cx="6674040" cy="1623089"/>
          </a:xfrm>
        </p:grpSpPr>
        <p:sp>
          <p:nvSpPr>
            <p:cNvPr id="225" name="Google Shape;225;p20"/>
            <p:cNvSpPr/>
            <p:nvPr/>
          </p:nvSpPr>
          <p:spPr>
            <a:xfrm>
              <a:off x="0" y="0"/>
              <a:ext cx="6674040" cy="1623089"/>
            </a:xfrm>
            <a:custGeom>
              <a:rect b="b" l="l" r="r" t="t"/>
              <a:pathLst>
                <a:path extrusionOk="0" h="95984" w="166238">
                  <a:moveTo>
                    <a:pt x="4" y="0"/>
                  </a:moveTo>
                  <a:lnTo>
                    <a:pt x="166238" y="6"/>
                  </a:lnTo>
                  <a:lnTo>
                    <a:pt x="0" y="959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26" name="Google Shape;226;p20"/>
            <p:cNvSpPr/>
            <p:nvPr/>
          </p:nvSpPr>
          <p:spPr>
            <a:xfrm>
              <a:off x="0" y="0"/>
              <a:ext cx="3429074" cy="1106696"/>
            </a:xfrm>
            <a:custGeom>
              <a:rect b="b" l="l" r="r" t="t"/>
              <a:pathLst>
                <a:path extrusionOk="0" h="95984" w="166238">
                  <a:moveTo>
                    <a:pt x="4" y="0"/>
                  </a:moveTo>
                  <a:lnTo>
                    <a:pt x="166238" y="6"/>
                  </a:lnTo>
                  <a:lnTo>
                    <a:pt x="0" y="959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227" name="Google Shape;227;p20"/>
          <p:cNvGrpSpPr/>
          <p:nvPr/>
        </p:nvGrpSpPr>
        <p:grpSpPr>
          <a:xfrm>
            <a:off x="2427782" y="4608245"/>
            <a:ext cx="6802794" cy="593998"/>
            <a:chOff x="6249884" y="3481517"/>
            <a:chExt cx="2981066" cy="1721233"/>
          </a:xfrm>
        </p:grpSpPr>
        <p:sp>
          <p:nvSpPr>
            <p:cNvPr id="228" name="Google Shape;228;p20"/>
            <p:cNvSpPr/>
            <p:nvPr/>
          </p:nvSpPr>
          <p:spPr>
            <a:xfrm rot="10800000">
              <a:off x="6249884" y="3481517"/>
              <a:ext cx="2981063" cy="1721233"/>
            </a:xfrm>
            <a:custGeom>
              <a:rect b="b" l="l" r="r" t="t"/>
              <a:pathLst>
                <a:path extrusionOk="0" h="95984" w="166238">
                  <a:moveTo>
                    <a:pt x="4" y="0"/>
                  </a:moveTo>
                  <a:lnTo>
                    <a:pt x="166238" y="6"/>
                  </a:lnTo>
                  <a:lnTo>
                    <a:pt x="0" y="959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cxnSp>
          <p:nvCxnSpPr>
            <p:cNvPr id="229" name="Google Shape;229;p20"/>
            <p:cNvCxnSpPr/>
            <p:nvPr/>
          </p:nvCxnSpPr>
          <p:spPr>
            <a:xfrm flipH="1" rot="10800000">
              <a:off x="6935950" y="3481525"/>
              <a:ext cx="2295000" cy="1319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0" name="Google Shape;230;p20"/>
          <p:cNvSpPr txBox="1"/>
          <p:nvPr>
            <p:ph hasCustomPrompt="1" type="title"/>
          </p:nvPr>
        </p:nvSpPr>
        <p:spPr>
          <a:xfrm>
            <a:off x="4717400" y="1288925"/>
            <a:ext cx="1707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0"/>
          <p:cNvSpPr txBox="1"/>
          <p:nvPr>
            <p:ph idx="1" type="subTitle"/>
          </p:nvPr>
        </p:nvSpPr>
        <p:spPr>
          <a:xfrm flipH="1">
            <a:off x="4717400" y="3583286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2" type="subTitle"/>
          </p:nvPr>
        </p:nvSpPr>
        <p:spPr>
          <a:xfrm flipH="1">
            <a:off x="4717400" y="3918099"/>
            <a:ext cx="1707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33" name="Google Shape;233;p20"/>
          <p:cNvSpPr txBox="1"/>
          <p:nvPr>
            <p:ph hasCustomPrompt="1" idx="3" type="title"/>
          </p:nvPr>
        </p:nvSpPr>
        <p:spPr>
          <a:xfrm>
            <a:off x="720000" y="1288925"/>
            <a:ext cx="1707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34" name="Google Shape;234;p20"/>
          <p:cNvSpPr txBox="1"/>
          <p:nvPr>
            <p:ph hasCustomPrompt="1" idx="4" type="title"/>
          </p:nvPr>
        </p:nvSpPr>
        <p:spPr>
          <a:xfrm>
            <a:off x="6716100" y="1288925"/>
            <a:ext cx="1707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/>
          <p:nvPr>
            <p:ph idx="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idx="6" type="subTitle"/>
          </p:nvPr>
        </p:nvSpPr>
        <p:spPr>
          <a:xfrm flipH="1">
            <a:off x="720000" y="3583286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7" type="subTitle"/>
          </p:nvPr>
        </p:nvSpPr>
        <p:spPr>
          <a:xfrm flipH="1">
            <a:off x="720000" y="3918099"/>
            <a:ext cx="1707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38" name="Google Shape;238;p20"/>
          <p:cNvSpPr txBox="1"/>
          <p:nvPr>
            <p:ph idx="8" type="subTitle"/>
          </p:nvPr>
        </p:nvSpPr>
        <p:spPr>
          <a:xfrm flipH="1">
            <a:off x="6716100" y="3583286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9" type="subTitle"/>
          </p:nvPr>
        </p:nvSpPr>
        <p:spPr>
          <a:xfrm flipH="1">
            <a:off x="6716100" y="3918099"/>
            <a:ext cx="1707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40" name="Google Shape;240;p20"/>
          <p:cNvSpPr txBox="1"/>
          <p:nvPr>
            <p:ph hasCustomPrompt="1" idx="13" type="title"/>
          </p:nvPr>
        </p:nvSpPr>
        <p:spPr>
          <a:xfrm>
            <a:off x="2718700" y="1288925"/>
            <a:ext cx="1707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41" name="Google Shape;241;p20"/>
          <p:cNvSpPr txBox="1"/>
          <p:nvPr>
            <p:ph idx="14" type="subTitle"/>
          </p:nvPr>
        </p:nvSpPr>
        <p:spPr>
          <a:xfrm flipH="1">
            <a:off x="2718700" y="3583286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15" type="subTitle"/>
          </p:nvPr>
        </p:nvSpPr>
        <p:spPr>
          <a:xfrm flipH="1">
            <a:off x="2718700" y="3918099"/>
            <a:ext cx="1707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5033145" y="4379524"/>
            <a:ext cx="4111023" cy="772670"/>
            <a:chOff x="4821376" y="4642999"/>
            <a:chExt cx="4322842" cy="522674"/>
          </a:xfrm>
        </p:grpSpPr>
        <p:sp>
          <p:nvSpPr>
            <p:cNvPr id="20" name="Google Shape;20;p3"/>
            <p:cNvSpPr/>
            <p:nvPr/>
          </p:nvSpPr>
          <p:spPr>
            <a:xfrm flipH="1">
              <a:off x="4821376" y="4642999"/>
              <a:ext cx="4322842" cy="522674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" name="Google Shape;21;p3"/>
            <p:cNvCxnSpPr/>
            <p:nvPr/>
          </p:nvCxnSpPr>
          <p:spPr>
            <a:xfrm flipH="1" rot="10800000">
              <a:off x="5014717" y="4647361"/>
              <a:ext cx="4069200" cy="4902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" name="Google Shape;22;p3"/>
          <p:cNvGrpSpPr/>
          <p:nvPr/>
        </p:nvGrpSpPr>
        <p:grpSpPr>
          <a:xfrm>
            <a:off x="0" y="-50"/>
            <a:ext cx="9144229" cy="1807337"/>
            <a:chOff x="0" y="-50"/>
            <a:chExt cx="6501407" cy="1401688"/>
          </a:xfrm>
        </p:grpSpPr>
        <p:sp>
          <p:nvSpPr>
            <p:cNvPr id="23" name="Google Shape;23;p3"/>
            <p:cNvSpPr/>
            <p:nvPr/>
          </p:nvSpPr>
          <p:spPr>
            <a:xfrm>
              <a:off x="0" y="-50"/>
              <a:ext cx="6501407" cy="1401688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-50"/>
              <a:ext cx="2992472" cy="928872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722378" y="1948146"/>
            <a:ext cx="4051200" cy="15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818475" y="809650"/>
            <a:ext cx="1194300" cy="6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2366" y="3383700"/>
            <a:ext cx="29925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1"/>
          <p:cNvGrpSpPr/>
          <p:nvPr/>
        </p:nvGrpSpPr>
        <p:grpSpPr>
          <a:xfrm>
            <a:off x="0" y="-50"/>
            <a:ext cx="9143991" cy="1798253"/>
            <a:chOff x="0" y="-50"/>
            <a:chExt cx="9143991" cy="1798253"/>
          </a:xfrm>
        </p:grpSpPr>
        <p:sp>
          <p:nvSpPr>
            <p:cNvPr id="245" name="Google Shape;245;p21"/>
            <p:cNvSpPr/>
            <p:nvPr/>
          </p:nvSpPr>
          <p:spPr>
            <a:xfrm>
              <a:off x="0" y="-50"/>
              <a:ext cx="9143991" cy="1798252"/>
            </a:xfrm>
            <a:custGeom>
              <a:rect b="b" l="l" r="r" t="t"/>
              <a:pathLst>
                <a:path extrusionOk="0" h="95196" w="151353">
                  <a:moveTo>
                    <a:pt x="0" y="0"/>
                  </a:moveTo>
                  <a:lnTo>
                    <a:pt x="0" y="95195"/>
                  </a:lnTo>
                  <a:lnTo>
                    <a:pt x="151353" y="31335"/>
                  </a:lnTo>
                  <a:lnTo>
                    <a:pt x="151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0" y="-50"/>
              <a:ext cx="4609199" cy="1235872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21"/>
          <p:cNvGrpSpPr/>
          <p:nvPr/>
        </p:nvGrpSpPr>
        <p:grpSpPr>
          <a:xfrm>
            <a:off x="351" y="4196777"/>
            <a:ext cx="10627649" cy="946691"/>
            <a:chOff x="1009301" y="4271409"/>
            <a:chExt cx="9454363" cy="872205"/>
          </a:xfrm>
        </p:grpSpPr>
        <p:sp>
          <p:nvSpPr>
            <p:cNvPr id="248" name="Google Shape;248;p21"/>
            <p:cNvSpPr/>
            <p:nvPr/>
          </p:nvSpPr>
          <p:spPr>
            <a:xfrm flipH="1">
              <a:off x="1009301" y="4381113"/>
              <a:ext cx="8134699" cy="76250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" name="Google Shape;249;p21"/>
            <p:cNvCxnSpPr/>
            <p:nvPr/>
          </p:nvCxnSpPr>
          <p:spPr>
            <a:xfrm flipH="1" rot="10800000">
              <a:off x="5409564" y="4271409"/>
              <a:ext cx="5054100" cy="470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0" name="Google Shape;250;p21"/>
          <p:cNvSpPr txBox="1"/>
          <p:nvPr>
            <p:ph idx="1" type="body"/>
          </p:nvPr>
        </p:nvSpPr>
        <p:spPr>
          <a:xfrm>
            <a:off x="955246" y="2034990"/>
            <a:ext cx="3852000" cy="21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955247" y="1000414"/>
            <a:ext cx="3852000" cy="114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2"/>
          <p:cNvGrpSpPr/>
          <p:nvPr/>
        </p:nvGrpSpPr>
        <p:grpSpPr>
          <a:xfrm>
            <a:off x="0" y="-50"/>
            <a:ext cx="9143991" cy="1816832"/>
            <a:chOff x="4" y="-49"/>
            <a:chExt cx="9143991" cy="2234726"/>
          </a:xfrm>
        </p:grpSpPr>
        <p:sp>
          <p:nvSpPr>
            <p:cNvPr id="254" name="Google Shape;254;p22"/>
            <p:cNvSpPr/>
            <p:nvPr/>
          </p:nvSpPr>
          <p:spPr>
            <a:xfrm>
              <a:off x="4" y="-49"/>
              <a:ext cx="9143991" cy="2234726"/>
            </a:xfrm>
            <a:custGeom>
              <a:rect b="b" l="l" r="r" t="t"/>
              <a:pathLst>
                <a:path extrusionOk="0" h="95196" w="151353">
                  <a:moveTo>
                    <a:pt x="0" y="0"/>
                  </a:moveTo>
                  <a:lnTo>
                    <a:pt x="0" y="95195"/>
                  </a:lnTo>
                  <a:lnTo>
                    <a:pt x="151353" y="31335"/>
                  </a:lnTo>
                  <a:lnTo>
                    <a:pt x="151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" y="-49"/>
              <a:ext cx="6747542" cy="2234658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4" y="-49"/>
              <a:ext cx="3106042" cy="1907822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22"/>
          <p:cNvGrpSpPr/>
          <p:nvPr/>
        </p:nvGrpSpPr>
        <p:grpSpPr>
          <a:xfrm>
            <a:off x="9" y="4381101"/>
            <a:ext cx="9143991" cy="808488"/>
            <a:chOff x="9" y="4381101"/>
            <a:chExt cx="9143991" cy="808488"/>
          </a:xfrm>
        </p:grpSpPr>
        <p:sp>
          <p:nvSpPr>
            <p:cNvPr id="258" name="Google Shape;258;p22"/>
            <p:cNvSpPr/>
            <p:nvPr/>
          </p:nvSpPr>
          <p:spPr>
            <a:xfrm flipH="1">
              <a:off x="9" y="4381101"/>
              <a:ext cx="9143991" cy="762424"/>
            </a:xfrm>
            <a:custGeom>
              <a:rect b="b" l="l" r="r" t="t"/>
              <a:pathLst>
                <a:path extrusionOk="0" h="78641" w="151353">
                  <a:moveTo>
                    <a:pt x="0" y="1"/>
                  </a:moveTo>
                  <a:lnTo>
                    <a:pt x="0" y="78641"/>
                  </a:lnTo>
                  <a:lnTo>
                    <a:pt x="151353" y="78641"/>
                  </a:lnTo>
                  <a:lnTo>
                    <a:pt x="151353" y="21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1009301" y="4381200"/>
              <a:ext cx="8134699" cy="76250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" name="Google Shape;260;p22"/>
            <p:cNvCxnSpPr/>
            <p:nvPr/>
          </p:nvCxnSpPr>
          <p:spPr>
            <a:xfrm flipH="1" rot="10800000">
              <a:off x="533525" y="4719489"/>
              <a:ext cx="5054100" cy="470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1" name="Google Shape;261;p22"/>
          <p:cNvSpPr txBox="1"/>
          <p:nvPr>
            <p:ph type="title"/>
          </p:nvPr>
        </p:nvSpPr>
        <p:spPr>
          <a:xfrm flipH="1">
            <a:off x="4533958" y="1427731"/>
            <a:ext cx="35523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2" name="Google Shape;262;p22"/>
          <p:cNvSpPr txBox="1"/>
          <p:nvPr>
            <p:ph idx="1" type="subTitle"/>
          </p:nvPr>
        </p:nvSpPr>
        <p:spPr>
          <a:xfrm flipH="1">
            <a:off x="4533950" y="2816349"/>
            <a:ext cx="35523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6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3"/>
          <p:cNvGrpSpPr/>
          <p:nvPr/>
        </p:nvGrpSpPr>
        <p:grpSpPr>
          <a:xfrm>
            <a:off x="0" y="-50"/>
            <a:ext cx="9143991" cy="1342264"/>
            <a:chOff x="0" y="-50"/>
            <a:chExt cx="9143991" cy="1342264"/>
          </a:xfrm>
        </p:grpSpPr>
        <p:sp>
          <p:nvSpPr>
            <p:cNvPr id="265" name="Google Shape;265;p23"/>
            <p:cNvSpPr/>
            <p:nvPr/>
          </p:nvSpPr>
          <p:spPr>
            <a:xfrm>
              <a:off x="0" y="-50"/>
              <a:ext cx="9143991" cy="1342264"/>
            </a:xfrm>
            <a:custGeom>
              <a:rect b="b" l="l" r="r" t="t"/>
              <a:pathLst>
                <a:path extrusionOk="0" h="95196" w="151353">
                  <a:moveTo>
                    <a:pt x="0" y="0"/>
                  </a:moveTo>
                  <a:lnTo>
                    <a:pt x="0" y="95195"/>
                  </a:lnTo>
                  <a:lnTo>
                    <a:pt x="151353" y="31335"/>
                  </a:lnTo>
                  <a:lnTo>
                    <a:pt x="151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0" y="-50"/>
              <a:ext cx="3851976" cy="830726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23"/>
          <p:cNvGrpSpPr/>
          <p:nvPr/>
        </p:nvGrpSpPr>
        <p:grpSpPr>
          <a:xfrm>
            <a:off x="1550446" y="4456110"/>
            <a:ext cx="7593741" cy="687318"/>
            <a:chOff x="1009301" y="4381113"/>
            <a:chExt cx="8134699" cy="762501"/>
          </a:xfrm>
        </p:grpSpPr>
        <p:sp>
          <p:nvSpPr>
            <p:cNvPr id="268" name="Google Shape;268;p23"/>
            <p:cNvSpPr/>
            <p:nvPr/>
          </p:nvSpPr>
          <p:spPr>
            <a:xfrm flipH="1">
              <a:off x="1009301" y="4381113"/>
              <a:ext cx="8134699" cy="76250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" name="Google Shape;269;p23"/>
            <p:cNvCxnSpPr/>
            <p:nvPr/>
          </p:nvCxnSpPr>
          <p:spPr>
            <a:xfrm flipH="1" rot="10800000">
              <a:off x="3623958" y="4428010"/>
              <a:ext cx="5054100" cy="470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720050" y="1133050"/>
            <a:ext cx="3852000" cy="3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5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5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5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5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5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5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5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500"/>
            </a:lvl9pPr>
          </a:lstStyle>
          <a:p/>
        </p:txBody>
      </p:sp>
      <p:sp>
        <p:nvSpPr>
          <p:cNvPr id="271" name="Google Shape;271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4"/>
          <p:cNvGrpSpPr/>
          <p:nvPr/>
        </p:nvGrpSpPr>
        <p:grpSpPr>
          <a:xfrm>
            <a:off x="1" y="-50"/>
            <a:ext cx="5722126" cy="1561965"/>
            <a:chOff x="1" y="-50"/>
            <a:chExt cx="5722126" cy="1561965"/>
          </a:xfrm>
        </p:grpSpPr>
        <p:sp>
          <p:nvSpPr>
            <p:cNvPr id="274" name="Google Shape;274;p24"/>
            <p:cNvSpPr/>
            <p:nvPr/>
          </p:nvSpPr>
          <p:spPr>
            <a:xfrm>
              <a:off x="1" y="-50"/>
              <a:ext cx="5722126" cy="1561965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1" y="-50"/>
              <a:ext cx="2634020" cy="1333516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24"/>
          <p:cNvGrpSpPr/>
          <p:nvPr/>
        </p:nvGrpSpPr>
        <p:grpSpPr>
          <a:xfrm>
            <a:off x="9" y="4735773"/>
            <a:ext cx="9143991" cy="407892"/>
            <a:chOff x="17" y="4619729"/>
            <a:chExt cx="9143991" cy="523946"/>
          </a:xfrm>
        </p:grpSpPr>
        <p:sp>
          <p:nvSpPr>
            <p:cNvPr id="277" name="Google Shape;277;p24"/>
            <p:cNvSpPr/>
            <p:nvPr/>
          </p:nvSpPr>
          <p:spPr>
            <a:xfrm flipH="1">
              <a:off x="17" y="4619729"/>
              <a:ext cx="9143991" cy="523946"/>
            </a:xfrm>
            <a:custGeom>
              <a:rect b="b" l="l" r="r" t="t"/>
              <a:pathLst>
                <a:path extrusionOk="0" h="78641" w="151353">
                  <a:moveTo>
                    <a:pt x="0" y="1"/>
                  </a:moveTo>
                  <a:lnTo>
                    <a:pt x="0" y="78641"/>
                  </a:lnTo>
                  <a:lnTo>
                    <a:pt x="151353" y="78641"/>
                  </a:lnTo>
                  <a:lnTo>
                    <a:pt x="151353" y="21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 flipH="1">
              <a:off x="1009306" y="4619741"/>
              <a:ext cx="8134699" cy="523926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9" name="Google Shape;279;p24"/>
            <p:cNvCxnSpPr/>
            <p:nvPr/>
          </p:nvCxnSpPr>
          <p:spPr>
            <a:xfrm flipH="1" rot="10800000">
              <a:off x="1739821" y="4773432"/>
              <a:ext cx="5054100" cy="323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0" name="Google Shape;280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5"/>
          <p:cNvGrpSpPr/>
          <p:nvPr/>
        </p:nvGrpSpPr>
        <p:grpSpPr>
          <a:xfrm>
            <a:off x="0" y="0"/>
            <a:ext cx="7712091" cy="1401591"/>
            <a:chOff x="0" y="0"/>
            <a:chExt cx="8321203" cy="1512291"/>
          </a:xfrm>
        </p:grpSpPr>
        <p:sp>
          <p:nvSpPr>
            <p:cNvPr id="283" name="Google Shape;283;p25"/>
            <p:cNvSpPr/>
            <p:nvPr/>
          </p:nvSpPr>
          <p:spPr>
            <a:xfrm>
              <a:off x="0" y="0"/>
              <a:ext cx="8321203" cy="1512291"/>
            </a:xfrm>
            <a:custGeom>
              <a:rect b="b" l="l" r="r" t="t"/>
              <a:pathLst>
                <a:path extrusionOk="0" h="104242" w="139267">
                  <a:moveTo>
                    <a:pt x="0" y="0"/>
                  </a:moveTo>
                  <a:lnTo>
                    <a:pt x="0" y="104241"/>
                  </a:lnTo>
                  <a:lnTo>
                    <a:pt x="1392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0" y="0"/>
              <a:ext cx="2779073" cy="999160"/>
            </a:xfrm>
            <a:custGeom>
              <a:rect b="b" l="l" r="r" t="t"/>
              <a:pathLst>
                <a:path extrusionOk="0" h="104242" w="139267">
                  <a:moveTo>
                    <a:pt x="0" y="0"/>
                  </a:moveTo>
                  <a:lnTo>
                    <a:pt x="0" y="104241"/>
                  </a:lnTo>
                  <a:lnTo>
                    <a:pt x="139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5"/>
          <p:cNvGrpSpPr/>
          <p:nvPr/>
        </p:nvGrpSpPr>
        <p:grpSpPr>
          <a:xfrm>
            <a:off x="-25" y="4374549"/>
            <a:ext cx="9144064" cy="807406"/>
            <a:chOff x="-25" y="4374549"/>
            <a:chExt cx="9144064" cy="807406"/>
          </a:xfrm>
        </p:grpSpPr>
        <p:sp>
          <p:nvSpPr>
            <p:cNvPr id="286" name="Google Shape;286;p25"/>
            <p:cNvSpPr/>
            <p:nvPr/>
          </p:nvSpPr>
          <p:spPr>
            <a:xfrm>
              <a:off x="-25" y="4374549"/>
              <a:ext cx="9144064" cy="807279"/>
            </a:xfrm>
            <a:custGeom>
              <a:rect b="b" l="l" r="r" t="t"/>
              <a:pathLst>
                <a:path extrusionOk="0" h="67583" w="208483">
                  <a:moveTo>
                    <a:pt x="208482" y="1"/>
                  </a:moveTo>
                  <a:lnTo>
                    <a:pt x="0" y="30890"/>
                  </a:lnTo>
                  <a:lnTo>
                    <a:pt x="0" y="67583"/>
                  </a:lnTo>
                  <a:lnTo>
                    <a:pt x="208482" y="6758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" name="Google Shape;287;p25"/>
            <p:cNvGrpSpPr/>
            <p:nvPr/>
          </p:nvGrpSpPr>
          <p:grpSpPr>
            <a:xfrm>
              <a:off x="2037375" y="4608707"/>
              <a:ext cx="7106473" cy="573248"/>
              <a:chOff x="1009301" y="4381113"/>
              <a:chExt cx="8134699" cy="762501"/>
            </a:xfrm>
          </p:grpSpPr>
          <p:sp>
            <p:nvSpPr>
              <p:cNvPr id="288" name="Google Shape;288;p25"/>
              <p:cNvSpPr/>
              <p:nvPr/>
            </p:nvSpPr>
            <p:spPr>
              <a:xfrm flipH="1">
                <a:off x="1009301" y="4381113"/>
                <a:ext cx="8134699" cy="762501"/>
              </a:xfrm>
              <a:custGeom>
                <a:rect b="b" l="l" r="r" t="t"/>
                <a:pathLst>
                  <a:path extrusionOk="0" h="62577" w="134647">
                    <a:moveTo>
                      <a:pt x="0" y="1"/>
                    </a:moveTo>
                    <a:lnTo>
                      <a:pt x="0" y="62577"/>
                    </a:lnTo>
                    <a:lnTo>
                      <a:pt x="134647" y="6257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9" name="Google Shape;289;p25"/>
              <p:cNvCxnSpPr/>
              <p:nvPr/>
            </p:nvCxnSpPr>
            <p:spPr>
              <a:xfrm flipH="1" rot="10800000">
                <a:off x="3714875" y="4422575"/>
                <a:ext cx="5054100" cy="470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90" name="Google Shape;290;p2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6"/>
          <p:cNvGrpSpPr/>
          <p:nvPr/>
        </p:nvGrpSpPr>
        <p:grpSpPr>
          <a:xfrm>
            <a:off x="0" y="-50"/>
            <a:ext cx="9143699" cy="2028591"/>
            <a:chOff x="0" y="-50"/>
            <a:chExt cx="7055868" cy="2167761"/>
          </a:xfrm>
        </p:grpSpPr>
        <p:sp>
          <p:nvSpPr>
            <p:cNvPr id="293" name="Google Shape;293;p26"/>
            <p:cNvSpPr/>
            <p:nvPr/>
          </p:nvSpPr>
          <p:spPr>
            <a:xfrm>
              <a:off x="0" y="-50"/>
              <a:ext cx="7055868" cy="2167761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4" y="-49"/>
              <a:ext cx="3247971" cy="1644368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 txBox="1"/>
          <p:nvPr>
            <p:ph type="title"/>
          </p:nvPr>
        </p:nvSpPr>
        <p:spPr>
          <a:xfrm>
            <a:off x="722375" y="1426050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6" name="Google Shape;296;p26"/>
          <p:cNvSpPr txBox="1"/>
          <p:nvPr>
            <p:ph idx="1" type="subTitle"/>
          </p:nvPr>
        </p:nvSpPr>
        <p:spPr>
          <a:xfrm>
            <a:off x="722375" y="2404076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297" name="Google Shape;297;p26"/>
          <p:cNvSpPr/>
          <p:nvPr/>
        </p:nvSpPr>
        <p:spPr>
          <a:xfrm flipH="1">
            <a:off x="1807085" y="3902200"/>
            <a:ext cx="7336915" cy="1241371"/>
          </a:xfrm>
          <a:custGeom>
            <a:rect b="b" l="l" r="r" t="t"/>
            <a:pathLst>
              <a:path extrusionOk="0" h="62577" w="134647">
                <a:moveTo>
                  <a:pt x="0" y="1"/>
                </a:moveTo>
                <a:lnTo>
                  <a:pt x="0" y="62577"/>
                </a:lnTo>
                <a:lnTo>
                  <a:pt x="134647" y="6257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6"/>
          <p:cNvGrpSpPr/>
          <p:nvPr/>
        </p:nvGrpSpPr>
        <p:grpSpPr>
          <a:xfrm>
            <a:off x="4648163" y="1469776"/>
            <a:ext cx="4723140" cy="3589276"/>
            <a:chOff x="1011675" y="1268975"/>
            <a:chExt cx="3735775" cy="2838943"/>
          </a:xfrm>
        </p:grpSpPr>
        <p:sp>
          <p:nvSpPr>
            <p:cNvPr id="299" name="Google Shape;299;p26"/>
            <p:cNvSpPr/>
            <p:nvPr/>
          </p:nvSpPr>
          <p:spPr>
            <a:xfrm>
              <a:off x="1099950" y="2204550"/>
              <a:ext cx="65350" cy="461150"/>
            </a:xfrm>
            <a:custGeom>
              <a:rect b="b" l="l" r="r" t="t"/>
              <a:pathLst>
                <a:path extrusionOk="0" h="18446" w="2614">
                  <a:moveTo>
                    <a:pt x="1300" y="0"/>
                  </a:moveTo>
                  <a:cubicBezTo>
                    <a:pt x="994" y="0"/>
                    <a:pt x="690" y="41"/>
                    <a:pt x="394" y="121"/>
                  </a:cubicBezTo>
                  <a:cubicBezTo>
                    <a:pt x="162" y="193"/>
                    <a:pt x="1" y="407"/>
                    <a:pt x="1" y="640"/>
                  </a:cubicBezTo>
                  <a:lnTo>
                    <a:pt x="1" y="18052"/>
                  </a:lnTo>
                  <a:cubicBezTo>
                    <a:pt x="1" y="18267"/>
                    <a:pt x="180" y="18446"/>
                    <a:pt x="394" y="18446"/>
                  </a:cubicBezTo>
                  <a:lnTo>
                    <a:pt x="2220" y="18446"/>
                  </a:lnTo>
                  <a:cubicBezTo>
                    <a:pt x="2434" y="18446"/>
                    <a:pt x="2613" y="18267"/>
                    <a:pt x="2613" y="18052"/>
                  </a:cubicBezTo>
                  <a:lnTo>
                    <a:pt x="2613" y="640"/>
                  </a:lnTo>
                  <a:cubicBezTo>
                    <a:pt x="2613" y="407"/>
                    <a:pt x="2452" y="193"/>
                    <a:pt x="2220" y="121"/>
                  </a:cubicBezTo>
                  <a:cubicBezTo>
                    <a:pt x="1915" y="41"/>
                    <a:pt x="1607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611300" y="2063050"/>
              <a:ext cx="12125" cy="773550"/>
            </a:xfrm>
            <a:custGeom>
              <a:rect b="b" l="l" r="r" t="t"/>
              <a:pathLst>
                <a:path extrusionOk="0" h="30942" w="485">
                  <a:moveTo>
                    <a:pt x="1" y="1"/>
                  </a:moveTo>
                  <a:lnTo>
                    <a:pt x="1" y="30942"/>
                  </a:lnTo>
                  <a:lnTo>
                    <a:pt x="484" y="30942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785775" y="1324875"/>
              <a:ext cx="2961675" cy="1465650"/>
            </a:xfrm>
            <a:custGeom>
              <a:rect b="b" l="l" r="r" t="t"/>
              <a:pathLst>
                <a:path extrusionOk="0" h="58626" w="118467">
                  <a:moveTo>
                    <a:pt x="114512" y="4743"/>
                  </a:moveTo>
                  <a:lnTo>
                    <a:pt x="114512" y="8161"/>
                  </a:lnTo>
                  <a:lnTo>
                    <a:pt x="110790" y="9020"/>
                  </a:lnTo>
                  <a:lnTo>
                    <a:pt x="110790" y="5602"/>
                  </a:lnTo>
                  <a:lnTo>
                    <a:pt x="114512" y="4743"/>
                  </a:lnTo>
                  <a:close/>
                  <a:moveTo>
                    <a:pt x="110593" y="5656"/>
                  </a:moveTo>
                  <a:lnTo>
                    <a:pt x="110593" y="9074"/>
                  </a:lnTo>
                  <a:lnTo>
                    <a:pt x="106889" y="9915"/>
                  </a:lnTo>
                  <a:lnTo>
                    <a:pt x="106889" y="6533"/>
                  </a:lnTo>
                  <a:lnTo>
                    <a:pt x="110593" y="5656"/>
                  </a:lnTo>
                  <a:close/>
                  <a:moveTo>
                    <a:pt x="106692" y="6586"/>
                  </a:moveTo>
                  <a:lnTo>
                    <a:pt x="106692" y="9969"/>
                  </a:lnTo>
                  <a:lnTo>
                    <a:pt x="102988" y="10828"/>
                  </a:lnTo>
                  <a:lnTo>
                    <a:pt x="102988" y="7463"/>
                  </a:lnTo>
                  <a:lnTo>
                    <a:pt x="106692" y="6586"/>
                  </a:lnTo>
                  <a:close/>
                  <a:moveTo>
                    <a:pt x="102773" y="7517"/>
                  </a:moveTo>
                  <a:lnTo>
                    <a:pt x="102773" y="10863"/>
                  </a:lnTo>
                  <a:lnTo>
                    <a:pt x="99069" y="11722"/>
                  </a:lnTo>
                  <a:lnTo>
                    <a:pt x="99069" y="8376"/>
                  </a:lnTo>
                  <a:lnTo>
                    <a:pt x="102773" y="7517"/>
                  </a:lnTo>
                  <a:close/>
                  <a:moveTo>
                    <a:pt x="98872" y="8430"/>
                  </a:moveTo>
                  <a:lnTo>
                    <a:pt x="98872" y="11758"/>
                  </a:lnTo>
                  <a:lnTo>
                    <a:pt x="95167" y="12617"/>
                  </a:lnTo>
                  <a:lnTo>
                    <a:pt x="95167" y="9289"/>
                  </a:lnTo>
                  <a:lnTo>
                    <a:pt x="98872" y="8430"/>
                  </a:lnTo>
                  <a:close/>
                  <a:moveTo>
                    <a:pt x="114512" y="8376"/>
                  </a:moveTo>
                  <a:lnTo>
                    <a:pt x="114512" y="11812"/>
                  </a:lnTo>
                  <a:lnTo>
                    <a:pt x="110790" y="12635"/>
                  </a:lnTo>
                  <a:lnTo>
                    <a:pt x="110790" y="9235"/>
                  </a:lnTo>
                  <a:lnTo>
                    <a:pt x="114512" y="8376"/>
                  </a:lnTo>
                  <a:close/>
                  <a:moveTo>
                    <a:pt x="94971" y="9342"/>
                  </a:moveTo>
                  <a:lnTo>
                    <a:pt x="94971" y="12653"/>
                  </a:lnTo>
                  <a:lnTo>
                    <a:pt x="91266" y="13512"/>
                  </a:lnTo>
                  <a:lnTo>
                    <a:pt x="91266" y="10201"/>
                  </a:lnTo>
                  <a:lnTo>
                    <a:pt x="94971" y="9342"/>
                  </a:lnTo>
                  <a:close/>
                  <a:moveTo>
                    <a:pt x="110593" y="9271"/>
                  </a:moveTo>
                  <a:lnTo>
                    <a:pt x="110593" y="12689"/>
                  </a:lnTo>
                  <a:lnTo>
                    <a:pt x="106889" y="13512"/>
                  </a:lnTo>
                  <a:lnTo>
                    <a:pt x="106889" y="10130"/>
                  </a:lnTo>
                  <a:lnTo>
                    <a:pt x="110593" y="9271"/>
                  </a:lnTo>
                  <a:close/>
                  <a:moveTo>
                    <a:pt x="106692" y="10165"/>
                  </a:moveTo>
                  <a:lnTo>
                    <a:pt x="106692" y="13548"/>
                  </a:lnTo>
                  <a:lnTo>
                    <a:pt x="102988" y="14371"/>
                  </a:lnTo>
                  <a:lnTo>
                    <a:pt x="102988" y="11007"/>
                  </a:lnTo>
                  <a:lnTo>
                    <a:pt x="106692" y="10165"/>
                  </a:lnTo>
                  <a:close/>
                  <a:moveTo>
                    <a:pt x="91069" y="10255"/>
                  </a:moveTo>
                  <a:lnTo>
                    <a:pt x="91069" y="13548"/>
                  </a:lnTo>
                  <a:lnTo>
                    <a:pt x="87347" y="14407"/>
                  </a:lnTo>
                  <a:lnTo>
                    <a:pt x="87347" y="11132"/>
                  </a:lnTo>
                  <a:lnTo>
                    <a:pt x="91069" y="10255"/>
                  </a:lnTo>
                  <a:close/>
                  <a:moveTo>
                    <a:pt x="102791" y="11078"/>
                  </a:moveTo>
                  <a:lnTo>
                    <a:pt x="102791" y="14424"/>
                  </a:lnTo>
                  <a:lnTo>
                    <a:pt x="99087" y="15248"/>
                  </a:lnTo>
                  <a:lnTo>
                    <a:pt x="99087" y="11919"/>
                  </a:lnTo>
                  <a:lnTo>
                    <a:pt x="102791" y="11078"/>
                  </a:lnTo>
                  <a:close/>
                  <a:moveTo>
                    <a:pt x="87150" y="11185"/>
                  </a:moveTo>
                  <a:lnTo>
                    <a:pt x="87150" y="14442"/>
                  </a:lnTo>
                  <a:lnTo>
                    <a:pt x="83446" y="15301"/>
                  </a:lnTo>
                  <a:lnTo>
                    <a:pt x="83446" y="12044"/>
                  </a:lnTo>
                  <a:lnTo>
                    <a:pt x="87150" y="11185"/>
                  </a:lnTo>
                  <a:close/>
                  <a:moveTo>
                    <a:pt x="98872" y="11973"/>
                  </a:moveTo>
                  <a:lnTo>
                    <a:pt x="98872" y="15319"/>
                  </a:lnTo>
                  <a:lnTo>
                    <a:pt x="95167" y="16142"/>
                  </a:lnTo>
                  <a:lnTo>
                    <a:pt x="95167" y="12814"/>
                  </a:lnTo>
                  <a:lnTo>
                    <a:pt x="98872" y="11973"/>
                  </a:lnTo>
                  <a:close/>
                  <a:moveTo>
                    <a:pt x="83249" y="12098"/>
                  </a:moveTo>
                  <a:lnTo>
                    <a:pt x="83249" y="15355"/>
                  </a:lnTo>
                  <a:lnTo>
                    <a:pt x="79545" y="16214"/>
                  </a:lnTo>
                  <a:lnTo>
                    <a:pt x="79545" y="12975"/>
                  </a:lnTo>
                  <a:lnTo>
                    <a:pt x="83249" y="12098"/>
                  </a:lnTo>
                  <a:close/>
                  <a:moveTo>
                    <a:pt x="114512" y="12009"/>
                  </a:moveTo>
                  <a:lnTo>
                    <a:pt x="114512" y="15445"/>
                  </a:lnTo>
                  <a:lnTo>
                    <a:pt x="110790" y="16250"/>
                  </a:lnTo>
                  <a:lnTo>
                    <a:pt x="110790" y="12850"/>
                  </a:lnTo>
                  <a:lnTo>
                    <a:pt x="114512" y="12009"/>
                  </a:lnTo>
                  <a:close/>
                  <a:moveTo>
                    <a:pt x="94971" y="12868"/>
                  </a:moveTo>
                  <a:lnTo>
                    <a:pt x="94971" y="16196"/>
                  </a:lnTo>
                  <a:lnTo>
                    <a:pt x="91248" y="17019"/>
                  </a:lnTo>
                  <a:lnTo>
                    <a:pt x="91248" y="13727"/>
                  </a:lnTo>
                  <a:lnTo>
                    <a:pt x="94971" y="12868"/>
                  </a:lnTo>
                  <a:close/>
                  <a:moveTo>
                    <a:pt x="79330" y="13029"/>
                  </a:moveTo>
                  <a:lnTo>
                    <a:pt x="79330" y="16268"/>
                  </a:lnTo>
                  <a:lnTo>
                    <a:pt x="75626" y="17109"/>
                  </a:lnTo>
                  <a:lnTo>
                    <a:pt x="75626" y="13906"/>
                  </a:lnTo>
                  <a:lnTo>
                    <a:pt x="79330" y="13029"/>
                  </a:lnTo>
                  <a:close/>
                  <a:moveTo>
                    <a:pt x="110593" y="12886"/>
                  </a:moveTo>
                  <a:lnTo>
                    <a:pt x="110593" y="16303"/>
                  </a:lnTo>
                  <a:lnTo>
                    <a:pt x="106889" y="17109"/>
                  </a:lnTo>
                  <a:lnTo>
                    <a:pt x="106889" y="13727"/>
                  </a:lnTo>
                  <a:lnTo>
                    <a:pt x="110593" y="12886"/>
                  </a:lnTo>
                  <a:close/>
                  <a:moveTo>
                    <a:pt x="91052" y="13762"/>
                  </a:moveTo>
                  <a:lnTo>
                    <a:pt x="91052" y="17055"/>
                  </a:lnTo>
                  <a:lnTo>
                    <a:pt x="87347" y="17896"/>
                  </a:lnTo>
                  <a:lnTo>
                    <a:pt x="87347" y="14621"/>
                  </a:lnTo>
                  <a:lnTo>
                    <a:pt x="91052" y="13762"/>
                  </a:lnTo>
                  <a:close/>
                  <a:moveTo>
                    <a:pt x="106692" y="13762"/>
                  </a:moveTo>
                  <a:lnTo>
                    <a:pt x="106692" y="17145"/>
                  </a:lnTo>
                  <a:lnTo>
                    <a:pt x="102988" y="17950"/>
                  </a:lnTo>
                  <a:lnTo>
                    <a:pt x="102988" y="14603"/>
                  </a:lnTo>
                  <a:lnTo>
                    <a:pt x="106692" y="13762"/>
                  </a:lnTo>
                  <a:close/>
                  <a:moveTo>
                    <a:pt x="75429" y="13941"/>
                  </a:moveTo>
                  <a:lnTo>
                    <a:pt x="75429" y="17162"/>
                  </a:lnTo>
                  <a:lnTo>
                    <a:pt x="71707" y="18021"/>
                  </a:lnTo>
                  <a:lnTo>
                    <a:pt x="71707" y="14818"/>
                  </a:lnTo>
                  <a:lnTo>
                    <a:pt x="75429" y="13941"/>
                  </a:lnTo>
                  <a:close/>
                  <a:moveTo>
                    <a:pt x="87150" y="14657"/>
                  </a:moveTo>
                  <a:lnTo>
                    <a:pt x="87150" y="17950"/>
                  </a:lnTo>
                  <a:lnTo>
                    <a:pt x="83446" y="18791"/>
                  </a:lnTo>
                  <a:lnTo>
                    <a:pt x="83446" y="15534"/>
                  </a:lnTo>
                  <a:lnTo>
                    <a:pt x="87150" y="14657"/>
                  </a:lnTo>
                  <a:close/>
                  <a:moveTo>
                    <a:pt x="102773" y="14657"/>
                  </a:moveTo>
                  <a:lnTo>
                    <a:pt x="102773" y="18021"/>
                  </a:lnTo>
                  <a:lnTo>
                    <a:pt x="99069" y="18827"/>
                  </a:lnTo>
                  <a:lnTo>
                    <a:pt x="99069" y="15480"/>
                  </a:lnTo>
                  <a:lnTo>
                    <a:pt x="102773" y="14657"/>
                  </a:lnTo>
                  <a:close/>
                  <a:moveTo>
                    <a:pt x="71510" y="14872"/>
                  </a:moveTo>
                  <a:lnTo>
                    <a:pt x="71510" y="18057"/>
                  </a:lnTo>
                  <a:lnTo>
                    <a:pt x="67806" y="18916"/>
                  </a:lnTo>
                  <a:lnTo>
                    <a:pt x="67806" y="15749"/>
                  </a:lnTo>
                  <a:lnTo>
                    <a:pt x="71510" y="14872"/>
                  </a:lnTo>
                  <a:close/>
                  <a:moveTo>
                    <a:pt x="83231" y="15570"/>
                  </a:moveTo>
                  <a:lnTo>
                    <a:pt x="83231" y="18827"/>
                  </a:lnTo>
                  <a:lnTo>
                    <a:pt x="79527" y="19650"/>
                  </a:lnTo>
                  <a:lnTo>
                    <a:pt x="79527" y="16411"/>
                  </a:lnTo>
                  <a:lnTo>
                    <a:pt x="83231" y="15570"/>
                  </a:lnTo>
                  <a:close/>
                  <a:moveTo>
                    <a:pt x="98872" y="15516"/>
                  </a:moveTo>
                  <a:lnTo>
                    <a:pt x="98872" y="18862"/>
                  </a:lnTo>
                  <a:lnTo>
                    <a:pt x="95167" y="19686"/>
                  </a:lnTo>
                  <a:lnTo>
                    <a:pt x="95167" y="16357"/>
                  </a:lnTo>
                  <a:lnTo>
                    <a:pt x="98872" y="15516"/>
                  </a:lnTo>
                  <a:close/>
                  <a:moveTo>
                    <a:pt x="67609" y="15785"/>
                  </a:moveTo>
                  <a:lnTo>
                    <a:pt x="67609" y="18952"/>
                  </a:lnTo>
                  <a:lnTo>
                    <a:pt x="63905" y="19811"/>
                  </a:lnTo>
                  <a:lnTo>
                    <a:pt x="63905" y="16661"/>
                  </a:lnTo>
                  <a:lnTo>
                    <a:pt x="67609" y="15785"/>
                  </a:lnTo>
                  <a:close/>
                  <a:moveTo>
                    <a:pt x="114512" y="15659"/>
                  </a:moveTo>
                  <a:lnTo>
                    <a:pt x="114512" y="19077"/>
                  </a:lnTo>
                  <a:lnTo>
                    <a:pt x="110790" y="19865"/>
                  </a:lnTo>
                  <a:lnTo>
                    <a:pt x="110790" y="16465"/>
                  </a:lnTo>
                  <a:lnTo>
                    <a:pt x="114512" y="15659"/>
                  </a:lnTo>
                  <a:close/>
                  <a:moveTo>
                    <a:pt x="79330" y="16465"/>
                  </a:moveTo>
                  <a:lnTo>
                    <a:pt x="79330" y="19686"/>
                  </a:lnTo>
                  <a:lnTo>
                    <a:pt x="75626" y="20527"/>
                  </a:lnTo>
                  <a:lnTo>
                    <a:pt x="75626" y="17306"/>
                  </a:lnTo>
                  <a:lnTo>
                    <a:pt x="79330" y="16465"/>
                  </a:lnTo>
                  <a:close/>
                  <a:moveTo>
                    <a:pt x="94971" y="16393"/>
                  </a:moveTo>
                  <a:lnTo>
                    <a:pt x="94971" y="19721"/>
                  </a:lnTo>
                  <a:lnTo>
                    <a:pt x="91248" y="20527"/>
                  </a:lnTo>
                  <a:lnTo>
                    <a:pt x="91248" y="17234"/>
                  </a:lnTo>
                  <a:lnTo>
                    <a:pt x="94971" y="16393"/>
                  </a:lnTo>
                  <a:close/>
                  <a:moveTo>
                    <a:pt x="63708" y="16697"/>
                  </a:moveTo>
                  <a:lnTo>
                    <a:pt x="63708" y="19847"/>
                  </a:lnTo>
                  <a:lnTo>
                    <a:pt x="60003" y="20706"/>
                  </a:lnTo>
                  <a:lnTo>
                    <a:pt x="60003" y="17574"/>
                  </a:lnTo>
                  <a:lnTo>
                    <a:pt x="63708" y="16697"/>
                  </a:lnTo>
                  <a:close/>
                  <a:moveTo>
                    <a:pt x="110611" y="16500"/>
                  </a:moveTo>
                  <a:lnTo>
                    <a:pt x="110611" y="19900"/>
                  </a:lnTo>
                  <a:lnTo>
                    <a:pt x="106889" y="20706"/>
                  </a:lnTo>
                  <a:lnTo>
                    <a:pt x="106889" y="17306"/>
                  </a:lnTo>
                  <a:lnTo>
                    <a:pt x="110611" y="16500"/>
                  </a:lnTo>
                  <a:close/>
                  <a:moveTo>
                    <a:pt x="91069" y="17270"/>
                  </a:moveTo>
                  <a:lnTo>
                    <a:pt x="91069" y="20580"/>
                  </a:lnTo>
                  <a:lnTo>
                    <a:pt x="87347" y="21368"/>
                  </a:lnTo>
                  <a:lnTo>
                    <a:pt x="87347" y="18093"/>
                  </a:lnTo>
                  <a:lnTo>
                    <a:pt x="91069" y="17270"/>
                  </a:lnTo>
                  <a:close/>
                  <a:moveTo>
                    <a:pt x="75429" y="17359"/>
                  </a:moveTo>
                  <a:lnTo>
                    <a:pt x="75429" y="20580"/>
                  </a:lnTo>
                  <a:lnTo>
                    <a:pt x="71725" y="21404"/>
                  </a:lnTo>
                  <a:lnTo>
                    <a:pt x="71725" y="18218"/>
                  </a:lnTo>
                  <a:lnTo>
                    <a:pt x="75429" y="17359"/>
                  </a:lnTo>
                  <a:close/>
                  <a:moveTo>
                    <a:pt x="106692" y="17359"/>
                  </a:moveTo>
                  <a:lnTo>
                    <a:pt x="106692" y="20724"/>
                  </a:lnTo>
                  <a:lnTo>
                    <a:pt x="102988" y="21529"/>
                  </a:lnTo>
                  <a:lnTo>
                    <a:pt x="102988" y="18165"/>
                  </a:lnTo>
                  <a:lnTo>
                    <a:pt x="106692" y="17359"/>
                  </a:lnTo>
                  <a:close/>
                  <a:moveTo>
                    <a:pt x="59789" y="17610"/>
                  </a:moveTo>
                  <a:lnTo>
                    <a:pt x="59789" y="20741"/>
                  </a:lnTo>
                  <a:lnTo>
                    <a:pt x="56084" y="21600"/>
                  </a:lnTo>
                  <a:lnTo>
                    <a:pt x="56084" y="18505"/>
                  </a:lnTo>
                  <a:lnTo>
                    <a:pt x="59789" y="17610"/>
                  </a:lnTo>
                  <a:close/>
                  <a:moveTo>
                    <a:pt x="87150" y="18147"/>
                  </a:moveTo>
                  <a:lnTo>
                    <a:pt x="87150" y="21421"/>
                  </a:lnTo>
                  <a:lnTo>
                    <a:pt x="83446" y="22227"/>
                  </a:lnTo>
                  <a:lnTo>
                    <a:pt x="83446" y="18970"/>
                  </a:lnTo>
                  <a:lnTo>
                    <a:pt x="87150" y="18147"/>
                  </a:lnTo>
                  <a:close/>
                  <a:moveTo>
                    <a:pt x="71528" y="18254"/>
                  </a:moveTo>
                  <a:lnTo>
                    <a:pt x="71528" y="21439"/>
                  </a:lnTo>
                  <a:lnTo>
                    <a:pt x="67806" y="22280"/>
                  </a:lnTo>
                  <a:lnTo>
                    <a:pt x="67806" y="19113"/>
                  </a:lnTo>
                  <a:lnTo>
                    <a:pt x="71528" y="18254"/>
                  </a:lnTo>
                  <a:close/>
                  <a:moveTo>
                    <a:pt x="102791" y="18218"/>
                  </a:moveTo>
                  <a:lnTo>
                    <a:pt x="102791" y="21565"/>
                  </a:lnTo>
                  <a:lnTo>
                    <a:pt x="99087" y="22370"/>
                  </a:lnTo>
                  <a:lnTo>
                    <a:pt x="99087" y="19024"/>
                  </a:lnTo>
                  <a:lnTo>
                    <a:pt x="102791" y="18218"/>
                  </a:lnTo>
                  <a:close/>
                  <a:moveTo>
                    <a:pt x="55888" y="18540"/>
                  </a:moveTo>
                  <a:lnTo>
                    <a:pt x="55888" y="21654"/>
                  </a:lnTo>
                  <a:lnTo>
                    <a:pt x="52183" y="22495"/>
                  </a:lnTo>
                  <a:lnTo>
                    <a:pt x="52183" y="19417"/>
                  </a:lnTo>
                  <a:lnTo>
                    <a:pt x="55888" y="18540"/>
                  </a:lnTo>
                  <a:close/>
                  <a:moveTo>
                    <a:pt x="83249" y="19024"/>
                  </a:moveTo>
                  <a:lnTo>
                    <a:pt x="83249" y="22280"/>
                  </a:lnTo>
                  <a:lnTo>
                    <a:pt x="79545" y="23104"/>
                  </a:lnTo>
                  <a:lnTo>
                    <a:pt x="79545" y="19865"/>
                  </a:lnTo>
                  <a:lnTo>
                    <a:pt x="83249" y="19024"/>
                  </a:lnTo>
                  <a:close/>
                  <a:moveTo>
                    <a:pt x="67609" y="19149"/>
                  </a:moveTo>
                  <a:lnTo>
                    <a:pt x="67609" y="22334"/>
                  </a:lnTo>
                  <a:lnTo>
                    <a:pt x="63905" y="23157"/>
                  </a:lnTo>
                  <a:lnTo>
                    <a:pt x="63905" y="20026"/>
                  </a:lnTo>
                  <a:lnTo>
                    <a:pt x="67609" y="19149"/>
                  </a:lnTo>
                  <a:close/>
                  <a:moveTo>
                    <a:pt x="98872" y="19059"/>
                  </a:moveTo>
                  <a:lnTo>
                    <a:pt x="98872" y="22424"/>
                  </a:lnTo>
                  <a:lnTo>
                    <a:pt x="95167" y="23211"/>
                  </a:lnTo>
                  <a:lnTo>
                    <a:pt x="95167" y="19883"/>
                  </a:lnTo>
                  <a:lnTo>
                    <a:pt x="98872" y="19059"/>
                  </a:lnTo>
                  <a:close/>
                  <a:moveTo>
                    <a:pt x="51969" y="19471"/>
                  </a:moveTo>
                  <a:lnTo>
                    <a:pt x="51969" y="22549"/>
                  </a:lnTo>
                  <a:lnTo>
                    <a:pt x="48264" y="23408"/>
                  </a:lnTo>
                  <a:lnTo>
                    <a:pt x="48264" y="20348"/>
                  </a:lnTo>
                  <a:lnTo>
                    <a:pt x="51969" y="19471"/>
                  </a:lnTo>
                  <a:close/>
                  <a:moveTo>
                    <a:pt x="114512" y="19274"/>
                  </a:moveTo>
                  <a:lnTo>
                    <a:pt x="114512" y="22710"/>
                  </a:lnTo>
                  <a:lnTo>
                    <a:pt x="110790" y="23479"/>
                  </a:lnTo>
                  <a:lnTo>
                    <a:pt x="110790" y="20061"/>
                  </a:lnTo>
                  <a:lnTo>
                    <a:pt x="114512" y="19274"/>
                  </a:lnTo>
                  <a:close/>
                  <a:moveTo>
                    <a:pt x="79330" y="19900"/>
                  </a:moveTo>
                  <a:lnTo>
                    <a:pt x="79330" y="23122"/>
                  </a:lnTo>
                  <a:lnTo>
                    <a:pt x="75626" y="23945"/>
                  </a:lnTo>
                  <a:lnTo>
                    <a:pt x="75626" y="20724"/>
                  </a:lnTo>
                  <a:lnTo>
                    <a:pt x="79330" y="19900"/>
                  </a:lnTo>
                  <a:close/>
                  <a:moveTo>
                    <a:pt x="94971" y="19918"/>
                  </a:moveTo>
                  <a:lnTo>
                    <a:pt x="94971" y="23229"/>
                  </a:lnTo>
                  <a:lnTo>
                    <a:pt x="91248" y="24016"/>
                  </a:lnTo>
                  <a:lnTo>
                    <a:pt x="91248" y="20724"/>
                  </a:lnTo>
                  <a:lnTo>
                    <a:pt x="94971" y="19918"/>
                  </a:lnTo>
                  <a:close/>
                  <a:moveTo>
                    <a:pt x="63690" y="20061"/>
                  </a:moveTo>
                  <a:lnTo>
                    <a:pt x="63690" y="23211"/>
                  </a:lnTo>
                  <a:lnTo>
                    <a:pt x="59986" y="24034"/>
                  </a:lnTo>
                  <a:lnTo>
                    <a:pt x="59986" y="20903"/>
                  </a:lnTo>
                  <a:lnTo>
                    <a:pt x="63690" y="20061"/>
                  </a:lnTo>
                  <a:close/>
                  <a:moveTo>
                    <a:pt x="48067" y="20384"/>
                  </a:moveTo>
                  <a:lnTo>
                    <a:pt x="48067" y="23444"/>
                  </a:lnTo>
                  <a:lnTo>
                    <a:pt x="44363" y="24285"/>
                  </a:lnTo>
                  <a:lnTo>
                    <a:pt x="44363" y="21260"/>
                  </a:lnTo>
                  <a:lnTo>
                    <a:pt x="48067" y="20384"/>
                  </a:lnTo>
                  <a:close/>
                  <a:moveTo>
                    <a:pt x="110593" y="20133"/>
                  </a:moveTo>
                  <a:lnTo>
                    <a:pt x="110593" y="23515"/>
                  </a:lnTo>
                  <a:lnTo>
                    <a:pt x="106889" y="24285"/>
                  </a:lnTo>
                  <a:lnTo>
                    <a:pt x="106889" y="20903"/>
                  </a:lnTo>
                  <a:lnTo>
                    <a:pt x="110593" y="20133"/>
                  </a:lnTo>
                  <a:close/>
                  <a:moveTo>
                    <a:pt x="75429" y="20777"/>
                  </a:moveTo>
                  <a:lnTo>
                    <a:pt x="75429" y="23980"/>
                  </a:lnTo>
                  <a:lnTo>
                    <a:pt x="71725" y="24786"/>
                  </a:lnTo>
                  <a:lnTo>
                    <a:pt x="71725" y="21600"/>
                  </a:lnTo>
                  <a:lnTo>
                    <a:pt x="75429" y="20777"/>
                  </a:lnTo>
                  <a:close/>
                  <a:moveTo>
                    <a:pt x="91069" y="20777"/>
                  </a:moveTo>
                  <a:lnTo>
                    <a:pt x="91069" y="24070"/>
                  </a:lnTo>
                  <a:lnTo>
                    <a:pt x="87347" y="24857"/>
                  </a:lnTo>
                  <a:lnTo>
                    <a:pt x="87347" y="21583"/>
                  </a:lnTo>
                  <a:lnTo>
                    <a:pt x="91069" y="20777"/>
                  </a:lnTo>
                  <a:close/>
                  <a:moveTo>
                    <a:pt x="59789" y="20938"/>
                  </a:moveTo>
                  <a:lnTo>
                    <a:pt x="59789" y="24070"/>
                  </a:lnTo>
                  <a:lnTo>
                    <a:pt x="56084" y="24911"/>
                  </a:lnTo>
                  <a:lnTo>
                    <a:pt x="56084" y="21797"/>
                  </a:lnTo>
                  <a:lnTo>
                    <a:pt x="59789" y="20938"/>
                  </a:lnTo>
                  <a:close/>
                  <a:moveTo>
                    <a:pt x="106692" y="20938"/>
                  </a:moveTo>
                  <a:lnTo>
                    <a:pt x="106692" y="24321"/>
                  </a:lnTo>
                  <a:lnTo>
                    <a:pt x="102988" y="25090"/>
                  </a:lnTo>
                  <a:lnTo>
                    <a:pt x="102988" y="21726"/>
                  </a:lnTo>
                  <a:lnTo>
                    <a:pt x="106692" y="20938"/>
                  </a:lnTo>
                  <a:close/>
                  <a:moveTo>
                    <a:pt x="44166" y="21296"/>
                  </a:moveTo>
                  <a:lnTo>
                    <a:pt x="44166" y="24338"/>
                  </a:lnTo>
                  <a:lnTo>
                    <a:pt x="40462" y="25197"/>
                  </a:lnTo>
                  <a:lnTo>
                    <a:pt x="40462" y="22173"/>
                  </a:lnTo>
                  <a:lnTo>
                    <a:pt x="44166" y="21296"/>
                  </a:lnTo>
                  <a:close/>
                  <a:moveTo>
                    <a:pt x="71528" y="21654"/>
                  </a:moveTo>
                  <a:lnTo>
                    <a:pt x="71528" y="24839"/>
                  </a:lnTo>
                  <a:lnTo>
                    <a:pt x="67806" y="25645"/>
                  </a:lnTo>
                  <a:lnTo>
                    <a:pt x="67806" y="22477"/>
                  </a:lnTo>
                  <a:lnTo>
                    <a:pt x="71528" y="21654"/>
                  </a:lnTo>
                  <a:close/>
                  <a:moveTo>
                    <a:pt x="87150" y="21636"/>
                  </a:moveTo>
                  <a:lnTo>
                    <a:pt x="87150" y="24911"/>
                  </a:lnTo>
                  <a:lnTo>
                    <a:pt x="83446" y="25698"/>
                  </a:lnTo>
                  <a:lnTo>
                    <a:pt x="83446" y="22442"/>
                  </a:lnTo>
                  <a:lnTo>
                    <a:pt x="87150" y="21636"/>
                  </a:lnTo>
                  <a:close/>
                  <a:moveTo>
                    <a:pt x="55888" y="21851"/>
                  </a:moveTo>
                  <a:lnTo>
                    <a:pt x="55888" y="24947"/>
                  </a:lnTo>
                  <a:lnTo>
                    <a:pt x="52183" y="25788"/>
                  </a:lnTo>
                  <a:lnTo>
                    <a:pt x="52183" y="22710"/>
                  </a:lnTo>
                  <a:lnTo>
                    <a:pt x="55888" y="21851"/>
                  </a:lnTo>
                  <a:close/>
                  <a:moveTo>
                    <a:pt x="102791" y="21779"/>
                  </a:moveTo>
                  <a:lnTo>
                    <a:pt x="102791" y="25144"/>
                  </a:lnTo>
                  <a:lnTo>
                    <a:pt x="99087" y="25913"/>
                  </a:lnTo>
                  <a:lnTo>
                    <a:pt x="99087" y="22567"/>
                  </a:lnTo>
                  <a:lnTo>
                    <a:pt x="102791" y="21779"/>
                  </a:lnTo>
                  <a:close/>
                  <a:moveTo>
                    <a:pt x="40247" y="22227"/>
                  </a:moveTo>
                  <a:lnTo>
                    <a:pt x="40247" y="25233"/>
                  </a:lnTo>
                  <a:lnTo>
                    <a:pt x="36543" y="26092"/>
                  </a:lnTo>
                  <a:lnTo>
                    <a:pt x="36543" y="23104"/>
                  </a:lnTo>
                  <a:lnTo>
                    <a:pt x="40247" y="22227"/>
                  </a:lnTo>
                  <a:close/>
                  <a:moveTo>
                    <a:pt x="67609" y="22531"/>
                  </a:moveTo>
                  <a:lnTo>
                    <a:pt x="67609" y="25681"/>
                  </a:lnTo>
                  <a:lnTo>
                    <a:pt x="63905" y="26504"/>
                  </a:lnTo>
                  <a:lnTo>
                    <a:pt x="63905" y="23354"/>
                  </a:lnTo>
                  <a:lnTo>
                    <a:pt x="67609" y="22531"/>
                  </a:lnTo>
                  <a:close/>
                  <a:moveTo>
                    <a:pt x="83249" y="22477"/>
                  </a:moveTo>
                  <a:lnTo>
                    <a:pt x="83249" y="25734"/>
                  </a:lnTo>
                  <a:lnTo>
                    <a:pt x="79545" y="26522"/>
                  </a:lnTo>
                  <a:lnTo>
                    <a:pt x="79545" y="23283"/>
                  </a:lnTo>
                  <a:lnTo>
                    <a:pt x="83249" y="22477"/>
                  </a:lnTo>
                  <a:close/>
                  <a:moveTo>
                    <a:pt x="51969" y="22746"/>
                  </a:moveTo>
                  <a:lnTo>
                    <a:pt x="51969" y="25824"/>
                  </a:lnTo>
                  <a:lnTo>
                    <a:pt x="48264" y="26647"/>
                  </a:lnTo>
                  <a:lnTo>
                    <a:pt x="48264" y="23587"/>
                  </a:lnTo>
                  <a:lnTo>
                    <a:pt x="51969" y="22746"/>
                  </a:lnTo>
                  <a:close/>
                  <a:moveTo>
                    <a:pt x="98872" y="22620"/>
                  </a:moveTo>
                  <a:lnTo>
                    <a:pt x="98872" y="25949"/>
                  </a:lnTo>
                  <a:lnTo>
                    <a:pt x="95167" y="26718"/>
                  </a:lnTo>
                  <a:lnTo>
                    <a:pt x="95167" y="23390"/>
                  </a:lnTo>
                  <a:lnTo>
                    <a:pt x="98872" y="22620"/>
                  </a:lnTo>
                  <a:close/>
                  <a:moveTo>
                    <a:pt x="36346" y="23139"/>
                  </a:moveTo>
                  <a:lnTo>
                    <a:pt x="36346" y="26128"/>
                  </a:lnTo>
                  <a:lnTo>
                    <a:pt x="32642" y="26987"/>
                  </a:lnTo>
                  <a:lnTo>
                    <a:pt x="32642" y="24016"/>
                  </a:lnTo>
                  <a:lnTo>
                    <a:pt x="36346" y="23139"/>
                  </a:lnTo>
                  <a:close/>
                  <a:moveTo>
                    <a:pt x="114512" y="22907"/>
                  </a:moveTo>
                  <a:lnTo>
                    <a:pt x="114512" y="26325"/>
                  </a:lnTo>
                  <a:lnTo>
                    <a:pt x="110808" y="27076"/>
                  </a:lnTo>
                  <a:lnTo>
                    <a:pt x="110808" y="23676"/>
                  </a:lnTo>
                  <a:lnTo>
                    <a:pt x="114512" y="22907"/>
                  </a:lnTo>
                  <a:close/>
                  <a:moveTo>
                    <a:pt x="79330" y="23336"/>
                  </a:moveTo>
                  <a:lnTo>
                    <a:pt x="79330" y="26557"/>
                  </a:lnTo>
                  <a:lnTo>
                    <a:pt x="75626" y="27345"/>
                  </a:lnTo>
                  <a:lnTo>
                    <a:pt x="75626" y="24142"/>
                  </a:lnTo>
                  <a:lnTo>
                    <a:pt x="79330" y="23336"/>
                  </a:lnTo>
                  <a:close/>
                  <a:moveTo>
                    <a:pt x="63708" y="23408"/>
                  </a:moveTo>
                  <a:lnTo>
                    <a:pt x="63708" y="26540"/>
                  </a:lnTo>
                  <a:lnTo>
                    <a:pt x="60003" y="27363"/>
                  </a:lnTo>
                  <a:lnTo>
                    <a:pt x="60003" y="24231"/>
                  </a:lnTo>
                  <a:lnTo>
                    <a:pt x="63708" y="23408"/>
                  </a:lnTo>
                  <a:close/>
                  <a:moveTo>
                    <a:pt x="48067" y="23658"/>
                  </a:moveTo>
                  <a:lnTo>
                    <a:pt x="48067" y="26701"/>
                  </a:lnTo>
                  <a:lnTo>
                    <a:pt x="44363" y="27524"/>
                  </a:lnTo>
                  <a:lnTo>
                    <a:pt x="44363" y="24499"/>
                  </a:lnTo>
                  <a:lnTo>
                    <a:pt x="48067" y="23658"/>
                  </a:lnTo>
                  <a:close/>
                  <a:moveTo>
                    <a:pt x="94971" y="23444"/>
                  </a:moveTo>
                  <a:lnTo>
                    <a:pt x="94971" y="26754"/>
                  </a:lnTo>
                  <a:lnTo>
                    <a:pt x="91266" y="27524"/>
                  </a:lnTo>
                  <a:lnTo>
                    <a:pt x="91266" y="24231"/>
                  </a:lnTo>
                  <a:lnTo>
                    <a:pt x="94971" y="23444"/>
                  </a:lnTo>
                  <a:close/>
                  <a:moveTo>
                    <a:pt x="32427" y="24070"/>
                  </a:moveTo>
                  <a:lnTo>
                    <a:pt x="32427" y="27041"/>
                  </a:lnTo>
                  <a:lnTo>
                    <a:pt x="28723" y="27882"/>
                  </a:lnTo>
                  <a:lnTo>
                    <a:pt x="28723" y="24947"/>
                  </a:lnTo>
                  <a:lnTo>
                    <a:pt x="32427" y="24070"/>
                  </a:lnTo>
                  <a:close/>
                  <a:moveTo>
                    <a:pt x="110611" y="23730"/>
                  </a:moveTo>
                  <a:lnTo>
                    <a:pt x="110611" y="27130"/>
                  </a:lnTo>
                  <a:lnTo>
                    <a:pt x="106889" y="27882"/>
                  </a:lnTo>
                  <a:lnTo>
                    <a:pt x="106889" y="24499"/>
                  </a:lnTo>
                  <a:lnTo>
                    <a:pt x="110611" y="23730"/>
                  </a:lnTo>
                  <a:close/>
                  <a:moveTo>
                    <a:pt x="75429" y="24195"/>
                  </a:moveTo>
                  <a:lnTo>
                    <a:pt x="75429" y="27398"/>
                  </a:lnTo>
                  <a:lnTo>
                    <a:pt x="71725" y="28186"/>
                  </a:lnTo>
                  <a:lnTo>
                    <a:pt x="71725" y="25001"/>
                  </a:lnTo>
                  <a:lnTo>
                    <a:pt x="75429" y="24195"/>
                  </a:lnTo>
                  <a:close/>
                  <a:moveTo>
                    <a:pt x="59789" y="24267"/>
                  </a:moveTo>
                  <a:lnTo>
                    <a:pt x="59789" y="27398"/>
                  </a:lnTo>
                  <a:lnTo>
                    <a:pt x="56084" y="28222"/>
                  </a:lnTo>
                  <a:lnTo>
                    <a:pt x="56084" y="25108"/>
                  </a:lnTo>
                  <a:lnTo>
                    <a:pt x="59789" y="24267"/>
                  </a:lnTo>
                  <a:close/>
                  <a:moveTo>
                    <a:pt x="91069" y="24285"/>
                  </a:moveTo>
                  <a:lnTo>
                    <a:pt x="91069" y="27577"/>
                  </a:lnTo>
                  <a:lnTo>
                    <a:pt x="87347" y="28347"/>
                  </a:lnTo>
                  <a:lnTo>
                    <a:pt x="87347" y="25072"/>
                  </a:lnTo>
                  <a:lnTo>
                    <a:pt x="91069" y="24285"/>
                  </a:lnTo>
                  <a:close/>
                  <a:moveTo>
                    <a:pt x="44166" y="24553"/>
                  </a:moveTo>
                  <a:lnTo>
                    <a:pt x="44166" y="27577"/>
                  </a:lnTo>
                  <a:lnTo>
                    <a:pt x="40462" y="28418"/>
                  </a:lnTo>
                  <a:lnTo>
                    <a:pt x="40462" y="25394"/>
                  </a:lnTo>
                  <a:lnTo>
                    <a:pt x="44166" y="24553"/>
                  </a:lnTo>
                  <a:close/>
                  <a:moveTo>
                    <a:pt x="106692" y="24535"/>
                  </a:moveTo>
                  <a:lnTo>
                    <a:pt x="106692" y="27900"/>
                  </a:lnTo>
                  <a:lnTo>
                    <a:pt x="102988" y="28633"/>
                  </a:lnTo>
                  <a:lnTo>
                    <a:pt x="102988" y="25287"/>
                  </a:lnTo>
                  <a:lnTo>
                    <a:pt x="106692" y="24535"/>
                  </a:lnTo>
                  <a:close/>
                  <a:moveTo>
                    <a:pt x="28526" y="24983"/>
                  </a:moveTo>
                  <a:lnTo>
                    <a:pt x="28526" y="27917"/>
                  </a:lnTo>
                  <a:lnTo>
                    <a:pt x="24822" y="28759"/>
                  </a:lnTo>
                  <a:lnTo>
                    <a:pt x="24822" y="25842"/>
                  </a:lnTo>
                  <a:lnTo>
                    <a:pt x="28526" y="24983"/>
                  </a:lnTo>
                  <a:close/>
                  <a:moveTo>
                    <a:pt x="71528" y="25054"/>
                  </a:moveTo>
                  <a:lnTo>
                    <a:pt x="71528" y="28222"/>
                  </a:lnTo>
                  <a:lnTo>
                    <a:pt x="67806" y="29009"/>
                  </a:lnTo>
                  <a:lnTo>
                    <a:pt x="67806" y="25842"/>
                  </a:lnTo>
                  <a:lnTo>
                    <a:pt x="71528" y="25054"/>
                  </a:lnTo>
                  <a:close/>
                  <a:moveTo>
                    <a:pt x="55888" y="25162"/>
                  </a:moveTo>
                  <a:lnTo>
                    <a:pt x="55888" y="28257"/>
                  </a:lnTo>
                  <a:lnTo>
                    <a:pt x="52183" y="29081"/>
                  </a:lnTo>
                  <a:lnTo>
                    <a:pt x="52183" y="25967"/>
                  </a:lnTo>
                  <a:lnTo>
                    <a:pt x="55888" y="25162"/>
                  </a:lnTo>
                  <a:close/>
                  <a:moveTo>
                    <a:pt x="87150" y="25108"/>
                  </a:moveTo>
                  <a:lnTo>
                    <a:pt x="87150" y="28365"/>
                  </a:lnTo>
                  <a:lnTo>
                    <a:pt x="83446" y="29134"/>
                  </a:lnTo>
                  <a:lnTo>
                    <a:pt x="83446" y="25877"/>
                  </a:lnTo>
                  <a:lnTo>
                    <a:pt x="87150" y="25108"/>
                  </a:lnTo>
                  <a:close/>
                  <a:moveTo>
                    <a:pt x="40247" y="25448"/>
                  </a:moveTo>
                  <a:lnTo>
                    <a:pt x="40247" y="28472"/>
                  </a:lnTo>
                  <a:lnTo>
                    <a:pt x="36543" y="29295"/>
                  </a:lnTo>
                  <a:lnTo>
                    <a:pt x="36543" y="26289"/>
                  </a:lnTo>
                  <a:lnTo>
                    <a:pt x="40247" y="25448"/>
                  </a:lnTo>
                  <a:close/>
                  <a:moveTo>
                    <a:pt x="102791" y="25341"/>
                  </a:moveTo>
                  <a:lnTo>
                    <a:pt x="102791" y="28687"/>
                  </a:lnTo>
                  <a:lnTo>
                    <a:pt x="99087" y="29439"/>
                  </a:lnTo>
                  <a:lnTo>
                    <a:pt x="99087" y="26092"/>
                  </a:lnTo>
                  <a:lnTo>
                    <a:pt x="102791" y="25341"/>
                  </a:lnTo>
                  <a:close/>
                  <a:moveTo>
                    <a:pt x="24625" y="25913"/>
                  </a:moveTo>
                  <a:lnTo>
                    <a:pt x="24625" y="28830"/>
                  </a:lnTo>
                  <a:lnTo>
                    <a:pt x="20903" y="29671"/>
                  </a:lnTo>
                  <a:lnTo>
                    <a:pt x="20903" y="26772"/>
                  </a:lnTo>
                  <a:lnTo>
                    <a:pt x="24625" y="25913"/>
                  </a:lnTo>
                  <a:close/>
                  <a:moveTo>
                    <a:pt x="67609" y="25895"/>
                  </a:moveTo>
                  <a:lnTo>
                    <a:pt x="67609" y="29081"/>
                  </a:lnTo>
                  <a:lnTo>
                    <a:pt x="63905" y="29850"/>
                  </a:lnTo>
                  <a:lnTo>
                    <a:pt x="63905" y="26701"/>
                  </a:lnTo>
                  <a:lnTo>
                    <a:pt x="67609" y="25895"/>
                  </a:lnTo>
                  <a:close/>
                  <a:moveTo>
                    <a:pt x="51969" y="26038"/>
                  </a:moveTo>
                  <a:lnTo>
                    <a:pt x="51969" y="29099"/>
                  </a:lnTo>
                  <a:lnTo>
                    <a:pt x="48264" y="29904"/>
                  </a:lnTo>
                  <a:lnTo>
                    <a:pt x="48264" y="26862"/>
                  </a:lnTo>
                  <a:lnTo>
                    <a:pt x="51969" y="26038"/>
                  </a:lnTo>
                  <a:close/>
                  <a:moveTo>
                    <a:pt x="83249" y="25949"/>
                  </a:moveTo>
                  <a:lnTo>
                    <a:pt x="83249" y="29206"/>
                  </a:lnTo>
                  <a:lnTo>
                    <a:pt x="79545" y="29975"/>
                  </a:lnTo>
                  <a:lnTo>
                    <a:pt x="79545" y="26718"/>
                  </a:lnTo>
                  <a:lnTo>
                    <a:pt x="83249" y="25949"/>
                  </a:lnTo>
                  <a:close/>
                  <a:moveTo>
                    <a:pt x="36346" y="26343"/>
                  </a:moveTo>
                  <a:lnTo>
                    <a:pt x="36346" y="29313"/>
                  </a:lnTo>
                  <a:lnTo>
                    <a:pt x="32642" y="30154"/>
                  </a:lnTo>
                  <a:lnTo>
                    <a:pt x="32642" y="27184"/>
                  </a:lnTo>
                  <a:lnTo>
                    <a:pt x="36346" y="26343"/>
                  </a:lnTo>
                  <a:close/>
                  <a:moveTo>
                    <a:pt x="98872" y="26164"/>
                  </a:moveTo>
                  <a:lnTo>
                    <a:pt x="98872" y="29474"/>
                  </a:lnTo>
                  <a:lnTo>
                    <a:pt x="95167" y="30226"/>
                  </a:lnTo>
                  <a:lnTo>
                    <a:pt x="95167" y="26915"/>
                  </a:lnTo>
                  <a:lnTo>
                    <a:pt x="98872" y="26164"/>
                  </a:lnTo>
                  <a:close/>
                  <a:moveTo>
                    <a:pt x="20706" y="26844"/>
                  </a:moveTo>
                  <a:lnTo>
                    <a:pt x="20706" y="29743"/>
                  </a:lnTo>
                  <a:lnTo>
                    <a:pt x="17001" y="30566"/>
                  </a:lnTo>
                  <a:lnTo>
                    <a:pt x="17001" y="27685"/>
                  </a:lnTo>
                  <a:lnTo>
                    <a:pt x="20706" y="26844"/>
                  </a:lnTo>
                  <a:close/>
                  <a:moveTo>
                    <a:pt x="63708" y="26754"/>
                  </a:moveTo>
                  <a:lnTo>
                    <a:pt x="63708" y="29904"/>
                  </a:lnTo>
                  <a:lnTo>
                    <a:pt x="60003" y="30691"/>
                  </a:lnTo>
                  <a:lnTo>
                    <a:pt x="60003" y="27560"/>
                  </a:lnTo>
                  <a:lnTo>
                    <a:pt x="63708" y="26754"/>
                  </a:lnTo>
                  <a:close/>
                  <a:moveTo>
                    <a:pt x="114512" y="26540"/>
                  </a:moveTo>
                  <a:lnTo>
                    <a:pt x="114512" y="29975"/>
                  </a:lnTo>
                  <a:lnTo>
                    <a:pt x="110808" y="30691"/>
                  </a:lnTo>
                  <a:lnTo>
                    <a:pt x="110808" y="27273"/>
                  </a:lnTo>
                  <a:lnTo>
                    <a:pt x="114512" y="26540"/>
                  </a:lnTo>
                  <a:close/>
                  <a:moveTo>
                    <a:pt x="48067" y="26915"/>
                  </a:moveTo>
                  <a:lnTo>
                    <a:pt x="48067" y="29975"/>
                  </a:lnTo>
                  <a:lnTo>
                    <a:pt x="44363" y="30763"/>
                  </a:lnTo>
                  <a:lnTo>
                    <a:pt x="44363" y="27738"/>
                  </a:lnTo>
                  <a:lnTo>
                    <a:pt x="48067" y="26915"/>
                  </a:lnTo>
                  <a:close/>
                  <a:moveTo>
                    <a:pt x="79330" y="26772"/>
                  </a:moveTo>
                  <a:lnTo>
                    <a:pt x="79330" y="29993"/>
                  </a:lnTo>
                  <a:lnTo>
                    <a:pt x="75626" y="30763"/>
                  </a:lnTo>
                  <a:lnTo>
                    <a:pt x="75626" y="27560"/>
                  </a:lnTo>
                  <a:lnTo>
                    <a:pt x="79330" y="26772"/>
                  </a:lnTo>
                  <a:close/>
                  <a:moveTo>
                    <a:pt x="94971" y="26969"/>
                  </a:moveTo>
                  <a:lnTo>
                    <a:pt x="94971" y="30280"/>
                  </a:lnTo>
                  <a:lnTo>
                    <a:pt x="91266" y="31031"/>
                  </a:lnTo>
                  <a:lnTo>
                    <a:pt x="91266" y="27738"/>
                  </a:lnTo>
                  <a:lnTo>
                    <a:pt x="94971" y="26969"/>
                  </a:lnTo>
                  <a:close/>
                  <a:moveTo>
                    <a:pt x="32427" y="27237"/>
                  </a:moveTo>
                  <a:lnTo>
                    <a:pt x="32427" y="30208"/>
                  </a:lnTo>
                  <a:lnTo>
                    <a:pt x="28723" y="31049"/>
                  </a:lnTo>
                  <a:lnTo>
                    <a:pt x="28723" y="28096"/>
                  </a:lnTo>
                  <a:lnTo>
                    <a:pt x="32427" y="27237"/>
                  </a:lnTo>
                  <a:close/>
                  <a:moveTo>
                    <a:pt x="110593" y="27327"/>
                  </a:moveTo>
                  <a:lnTo>
                    <a:pt x="110593" y="30745"/>
                  </a:lnTo>
                  <a:lnTo>
                    <a:pt x="106889" y="31461"/>
                  </a:lnTo>
                  <a:lnTo>
                    <a:pt x="106889" y="28078"/>
                  </a:lnTo>
                  <a:lnTo>
                    <a:pt x="110593" y="27327"/>
                  </a:lnTo>
                  <a:close/>
                  <a:moveTo>
                    <a:pt x="16805" y="27756"/>
                  </a:moveTo>
                  <a:lnTo>
                    <a:pt x="16805" y="30637"/>
                  </a:lnTo>
                  <a:lnTo>
                    <a:pt x="13100" y="31496"/>
                  </a:lnTo>
                  <a:lnTo>
                    <a:pt x="13100" y="28633"/>
                  </a:lnTo>
                  <a:lnTo>
                    <a:pt x="16805" y="27756"/>
                  </a:lnTo>
                  <a:close/>
                  <a:moveTo>
                    <a:pt x="59789" y="27613"/>
                  </a:moveTo>
                  <a:lnTo>
                    <a:pt x="59789" y="30745"/>
                  </a:lnTo>
                  <a:lnTo>
                    <a:pt x="56084" y="31532"/>
                  </a:lnTo>
                  <a:lnTo>
                    <a:pt x="56084" y="28418"/>
                  </a:lnTo>
                  <a:lnTo>
                    <a:pt x="59789" y="27613"/>
                  </a:lnTo>
                  <a:close/>
                  <a:moveTo>
                    <a:pt x="75429" y="27613"/>
                  </a:moveTo>
                  <a:lnTo>
                    <a:pt x="75429" y="30816"/>
                  </a:lnTo>
                  <a:lnTo>
                    <a:pt x="71725" y="31586"/>
                  </a:lnTo>
                  <a:lnTo>
                    <a:pt x="71725" y="28401"/>
                  </a:lnTo>
                  <a:lnTo>
                    <a:pt x="75429" y="27613"/>
                  </a:lnTo>
                  <a:close/>
                  <a:moveTo>
                    <a:pt x="44166" y="27792"/>
                  </a:moveTo>
                  <a:lnTo>
                    <a:pt x="44166" y="30834"/>
                  </a:lnTo>
                  <a:lnTo>
                    <a:pt x="40462" y="31640"/>
                  </a:lnTo>
                  <a:lnTo>
                    <a:pt x="40462" y="28633"/>
                  </a:lnTo>
                  <a:lnTo>
                    <a:pt x="44166" y="27792"/>
                  </a:lnTo>
                  <a:close/>
                  <a:moveTo>
                    <a:pt x="91069" y="27774"/>
                  </a:moveTo>
                  <a:lnTo>
                    <a:pt x="91069" y="31085"/>
                  </a:lnTo>
                  <a:lnTo>
                    <a:pt x="87347" y="31819"/>
                  </a:lnTo>
                  <a:lnTo>
                    <a:pt x="87347" y="28544"/>
                  </a:lnTo>
                  <a:lnTo>
                    <a:pt x="91069" y="27774"/>
                  </a:lnTo>
                  <a:close/>
                  <a:moveTo>
                    <a:pt x="28526" y="28132"/>
                  </a:moveTo>
                  <a:lnTo>
                    <a:pt x="28526" y="31085"/>
                  </a:lnTo>
                  <a:lnTo>
                    <a:pt x="24822" y="31926"/>
                  </a:lnTo>
                  <a:lnTo>
                    <a:pt x="24822" y="28991"/>
                  </a:lnTo>
                  <a:lnTo>
                    <a:pt x="28526" y="28132"/>
                  </a:lnTo>
                  <a:close/>
                  <a:moveTo>
                    <a:pt x="106692" y="28132"/>
                  </a:moveTo>
                  <a:lnTo>
                    <a:pt x="106692" y="31496"/>
                  </a:lnTo>
                  <a:lnTo>
                    <a:pt x="102988" y="32230"/>
                  </a:lnTo>
                  <a:lnTo>
                    <a:pt x="102988" y="28866"/>
                  </a:lnTo>
                  <a:lnTo>
                    <a:pt x="106692" y="28132"/>
                  </a:lnTo>
                  <a:close/>
                  <a:moveTo>
                    <a:pt x="55888" y="28454"/>
                  </a:moveTo>
                  <a:lnTo>
                    <a:pt x="55888" y="31568"/>
                  </a:lnTo>
                  <a:lnTo>
                    <a:pt x="52183" y="32355"/>
                  </a:lnTo>
                  <a:lnTo>
                    <a:pt x="52183" y="29277"/>
                  </a:lnTo>
                  <a:lnTo>
                    <a:pt x="55888" y="28454"/>
                  </a:lnTo>
                  <a:close/>
                  <a:moveTo>
                    <a:pt x="12885" y="28669"/>
                  </a:moveTo>
                  <a:lnTo>
                    <a:pt x="12885" y="31532"/>
                  </a:lnTo>
                  <a:lnTo>
                    <a:pt x="9181" y="32373"/>
                  </a:lnTo>
                  <a:lnTo>
                    <a:pt x="9181" y="29546"/>
                  </a:lnTo>
                  <a:lnTo>
                    <a:pt x="12885" y="28669"/>
                  </a:lnTo>
                  <a:close/>
                  <a:moveTo>
                    <a:pt x="71528" y="28436"/>
                  </a:moveTo>
                  <a:lnTo>
                    <a:pt x="71528" y="31622"/>
                  </a:lnTo>
                  <a:lnTo>
                    <a:pt x="67806" y="32391"/>
                  </a:lnTo>
                  <a:lnTo>
                    <a:pt x="67806" y="29224"/>
                  </a:lnTo>
                  <a:lnTo>
                    <a:pt x="71528" y="28436"/>
                  </a:lnTo>
                  <a:close/>
                  <a:moveTo>
                    <a:pt x="40247" y="28669"/>
                  </a:moveTo>
                  <a:lnTo>
                    <a:pt x="40247" y="31675"/>
                  </a:lnTo>
                  <a:lnTo>
                    <a:pt x="36543" y="32481"/>
                  </a:lnTo>
                  <a:lnTo>
                    <a:pt x="36543" y="29492"/>
                  </a:lnTo>
                  <a:lnTo>
                    <a:pt x="40247" y="28669"/>
                  </a:lnTo>
                  <a:close/>
                  <a:moveTo>
                    <a:pt x="87150" y="28580"/>
                  </a:moveTo>
                  <a:lnTo>
                    <a:pt x="87150" y="31854"/>
                  </a:lnTo>
                  <a:lnTo>
                    <a:pt x="83446" y="32606"/>
                  </a:lnTo>
                  <a:lnTo>
                    <a:pt x="83446" y="29349"/>
                  </a:lnTo>
                  <a:lnTo>
                    <a:pt x="87150" y="28580"/>
                  </a:lnTo>
                  <a:close/>
                  <a:moveTo>
                    <a:pt x="24625" y="29045"/>
                  </a:moveTo>
                  <a:lnTo>
                    <a:pt x="24625" y="31962"/>
                  </a:lnTo>
                  <a:lnTo>
                    <a:pt x="20903" y="32785"/>
                  </a:lnTo>
                  <a:lnTo>
                    <a:pt x="20903" y="29886"/>
                  </a:lnTo>
                  <a:lnTo>
                    <a:pt x="24625" y="29045"/>
                  </a:lnTo>
                  <a:close/>
                  <a:moveTo>
                    <a:pt x="102791" y="28920"/>
                  </a:moveTo>
                  <a:lnTo>
                    <a:pt x="102791" y="32266"/>
                  </a:lnTo>
                  <a:lnTo>
                    <a:pt x="99087" y="33000"/>
                  </a:lnTo>
                  <a:lnTo>
                    <a:pt x="99087" y="29653"/>
                  </a:lnTo>
                  <a:lnTo>
                    <a:pt x="102791" y="28920"/>
                  </a:lnTo>
                  <a:close/>
                  <a:moveTo>
                    <a:pt x="51969" y="29313"/>
                  </a:moveTo>
                  <a:lnTo>
                    <a:pt x="51969" y="32391"/>
                  </a:lnTo>
                  <a:lnTo>
                    <a:pt x="48264" y="33179"/>
                  </a:lnTo>
                  <a:lnTo>
                    <a:pt x="48264" y="30136"/>
                  </a:lnTo>
                  <a:lnTo>
                    <a:pt x="51969" y="29313"/>
                  </a:lnTo>
                  <a:close/>
                  <a:moveTo>
                    <a:pt x="67609" y="29277"/>
                  </a:moveTo>
                  <a:lnTo>
                    <a:pt x="67609" y="32427"/>
                  </a:lnTo>
                  <a:lnTo>
                    <a:pt x="63905" y="33197"/>
                  </a:lnTo>
                  <a:lnTo>
                    <a:pt x="63905" y="30065"/>
                  </a:lnTo>
                  <a:lnTo>
                    <a:pt x="67609" y="29277"/>
                  </a:lnTo>
                  <a:close/>
                  <a:moveTo>
                    <a:pt x="8984" y="29600"/>
                  </a:moveTo>
                  <a:lnTo>
                    <a:pt x="8984" y="32427"/>
                  </a:lnTo>
                  <a:lnTo>
                    <a:pt x="5280" y="33286"/>
                  </a:lnTo>
                  <a:lnTo>
                    <a:pt x="5280" y="30459"/>
                  </a:lnTo>
                  <a:lnTo>
                    <a:pt x="8984" y="29600"/>
                  </a:lnTo>
                  <a:close/>
                  <a:moveTo>
                    <a:pt x="36346" y="29546"/>
                  </a:moveTo>
                  <a:lnTo>
                    <a:pt x="36346" y="32534"/>
                  </a:lnTo>
                  <a:lnTo>
                    <a:pt x="32642" y="33340"/>
                  </a:lnTo>
                  <a:lnTo>
                    <a:pt x="32642" y="30369"/>
                  </a:lnTo>
                  <a:lnTo>
                    <a:pt x="36346" y="29546"/>
                  </a:lnTo>
                  <a:close/>
                  <a:moveTo>
                    <a:pt x="83249" y="29403"/>
                  </a:moveTo>
                  <a:lnTo>
                    <a:pt x="83249" y="32660"/>
                  </a:lnTo>
                  <a:lnTo>
                    <a:pt x="79545" y="33393"/>
                  </a:lnTo>
                  <a:lnTo>
                    <a:pt x="79545" y="30172"/>
                  </a:lnTo>
                  <a:lnTo>
                    <a:pt x="83249" y="29403"/>
                  </a:lnTo>
                  <a:close/>
                  <a:moveTo>
                    <a:pt x="20706" y="29940"/>
                  </a:moveTo>
                  <a:lnTo>
                    <a:pt x="20706" y="32839"/>
                  </a:lnTo>
                  <a:lnTo>
                    <a:pt x="17001" y="33662"/>
                  </a:lnTo>
                  <a:lnTo>
                    <a:pt x="17001" y="30781"/>
                  </a:lnTo>
                  <a:lnTo>
                    <a:pt x="20706" y="29940"/>
                  </a:lnTo>
                  <a:close/>
                  <a:moveTo>
                    <a:pt x="98872" y="29707"/>
                  </a:moveTo>
                  <a:lnTo>
                    <a:pt x="98872" y="33035"/>
                  </a:lnTo>
                  <a:lnTo>
                    <a:pt x="95167" y="33769"/>
                  </a:lnTo>
                  <a:lnTo>
                    <a:pt x="95167" y="30441"/>
                  </a:lnTo>
                  <a:lnTo>
                    <a:pt x="98872" y="29707"/>
                  </a:lnTo>
                  <a:close/>
                  <a:moveTo>
                    <a:pt x="48067" y="30172"/>
                  </a:moveTo>
                  <a:lnTo>
                    <a:pt x="48067" y="33232"/>
                  </a:lnTo>
                  <a:lnTo>
                    <a:pt x="44363" y="34020"/>
                  </a:lnTo>
                  <a:lnTo>
                    <a:pt x="44363" y="30978"/>
                  </a:lnTo>
                  <a:lnTo>
                    <a:pt x="48067" y="30172"/>
                  </a:lnTo>
                  <a:close/>
                  <a:moveTo>
                    <a:pt x="63708" y="30101"/>
                  </a:moveTo>
                  <a:lnTo>
                    <a:pt x="63708" y="33250"/>
                  </a:lnTo>
                  <a:lnTo>
                    <a:pt x="60003" y="34020"/>
                  </a:lnTo>
                  <a:lnTo>
                    <a:pt x="60003" y="30888"/>
                  </a:lnTo>
                  <a:lnTo>
                    <a:pt x="63708" y="30101"/>
                  </a:lnTo>
                  <a:close/>
                  <a:moveTo>
                    <a:pt x="32427" y="30423"/>
                  </a:moveTo>
                  <a:lnTo>
                    <a:pt x="32427" y="33393"/>
                  </a:lnTo>
                  <a:lnTo>
                    <a:pt x="28723" y="34199"/>
                  </a:lnTo>
                  <a:lnTo>
                    <a:pt x="28723" y="31246"/>
                  </a:lnTo>
                  <a:lnTo>
                    <a:pt x="32427" y="30423"/>
                  </a:lnTo>
                  <a:close/>
                  <a:moveTo>
                    <a:pt x="79330" y="30208"/>
                  </a:moveTo>
                  <a:lnTo>
                    <a:pt x="79330" y="33447"/>
                  </a:lnTo>
                  <a:lnTo>
                    <a:pt x="75626" y="34199"/>
                  </a:lnTo>
                  <a:lnTo>
                    <a:pt x="75626" y="30978"/>
                  </a:lnTo>
                  <a:lnTo>
                    <a:pt x="79330" y="30208"/>
                  </a:lnTo>
                  <a:close/>
                  <a:moveTo>
                    <a:pt x="114512" y="30172"/>
                  </a:moveTo>
                  <a:lnTo>
                    <a:pt x="114512" y="33608"/>
                  </a:lnTo>
                  <a:lnTo>
                    <a:pt x="110808" y="34306"/>
                  </a:lnTo>
                  <a:lnTo>
                    <a:pt x="110808" y="30906"/>
                  </a:lnTo>
                  <a:lnTo>
                    <a:pt x="114512" y="30172"/>
                  </a:lnTo>
                  <a:close/>
                  <a:moveTo>
                    <a:pt x="16805" y="30834"/>
                  </a:moveTo>
                  <a:lnTo>
                    <a:pt x="16805" y="33715"/>
                  </a:lnTo>
                  <a:lnTo>
                    <a:pt x="13100" y="34539"/>
                  </a:lnTo>
                  <a:lnTo>
                    <a:pt x="13100" y="31693"/>
                  </a:lnTo>
                  <a:lnTo>
                    <a:pt x="16805" y="30834"/>
                  </a:lnTo>
                  <a:close/>
                  <a:moveTo>
                    <a:pt x="94971" y="30494"/>
                  </a:moveTo>
                  <a:lnTo>
                    <a:pt x="94971" y="33805"/>
                  </a:lnTo>
                  <a:lnTo>
                    <a:pt x="91266" y="34539"/>
                  </a:lnTo>
                  <a:lnTo>
                    <a:pt x="91266" y="31246"/>
                  </a:lnTo>
                  <a:lnTo>
                    <a:pt x="94971" y="30494"/>
                  </a:lnTo>
                  <a:close/>
                  <a:moveTo>
                    <a:pt x="59789" y="30924"/>
                  </a:moveTo>
                  <a:lnTo>
                    <a:pt x="59789" y="34055"/>
                  </a:lnTo>
                  <a:lnTo>
                    <a:pt x="56084" y="34825"/>
                  </a:lnTo>
                  <a:lnTo>
                    <a:pt x="56084" y="31729"/>
                  </a:lnTo>
                  <a:lnTo>
                    <a:pt x="59789" y="30924"/>
                  </a:lnTo>
                  <a:close/>
                  <a:moveTo>
                    <a:pt x="44166" y="31031"/>
                  </a:moveTo>
                  <a:lnTo>
                    <a:pt x="44166" y="34055"/>
                  </a:lnTo>
                  <a:lnTo>
                    <a:pt x="40462" y="34861"/>
                  </a:lnTo>
                  <a:lnTo>
                    <a:pt x="40462" y="31836"/>
                  </a:lnTo>
                  <a:lnTo>
                    <a:pt x="44166" y="31031"/>
                  </a:lnTo>
                  <a:close/>
                  <a:moveTo>
                    <a:pt x="75429" y="31013"/>
                  </a:moveTo>
                  <a:lnTo>
                    <a:pt x="75429" y="34234"/>
                  </a:lnTo>
                  <a:lnTo>
                    <a:pt x="71707" y="34986"/>
                  </a:lnTo>
                  <a:lnTo>
                    <a:pt x="71707" y="31783"/>
                  </a:lnTo>
                  <a:lnTo>
                    <a:pt x="75429" y="31013"/>
                  </a:lnTo>
                  <a:close/>
                  <a:moveTo>
                    <a:pt x="28526" y="31300"/>
                  </a:moveTo>
                  <a:lnTo>
                    <a:pt x="28526" y="34234"/>
                  </a:lnTo>
                  <a:lnTo>
                    <a:pt x="24822" y="35040"/>
                  </a:lnTo>
                  <a:lnTo>
                    <a:pt x="24822" y="32123"/>
                  </a:lnTo>
                  <a:lnTo>
                    <a:pt x="28526" y="31300"/>
                  </a:lnTo>
                  <a:close/>
                  <a:moveTo>
                    <a:pt x="110593" y="30942"/>
                  </a:moveTo>
                  <a:lnTo>
                    <a:pt x="110593" y="34342"/>
                  </a:lnTo>
                  <a:lnTo>
                    <a:pt x="106889" y="35058"/>
                  </a:lnTo>
                  <a:lnTo>
                    <a:pt x="106889" y="31675"/>
                  </a:lnTo>
                  <a:lnTo>
                    <a:pt x="110593" y="30942"/>
                  </a:lnTo>
                  <a:close/>
                  <a:moveTo>
                    <a:pt x="91069" y="31282"/>
                  </a:moveTo>
                  <a:lnTo>
                    <a:pt x="91069" y="34557"/>
                  </a:lnTo>
                  <a:lnTo>
                    <a:pt x="87365" y="35290"/>
                  </a:lnTo>
                  <a:lnTo>
                    <a:pt x="87365" y="32015"/>
                  </a:lnTo>
                  <a:lnTo>
                    <a:pt x="91069" y="31282"/>
                  </a:lnTo>
                  <a:close/>
                  <a:moveTo>
                    <a:pt x="12903" y="31729"/>
                  </a:moveTo>
                  <a:lnTo>
                    <a:pt x="12903" y="34592"/>
                  </a:lnTo>
                  <a:lnTo>
                    <a:pt x="9199" y="35433"/>
                  </a:lnTo>
                  <a:lnTo>
                    <a:pt x="9199" y="32570"/>
                  </a:lnTo>
                  <a:lnTo>
                    <a:pt x="12903" y="31729"/>
                  </a:lnTo>
                  <a:close/>
                  <a:moveTo>
                    <a:pt x="55888" y="31765"/>
                  </a:moveTo>
                  <a:lnTo>
                    <a:pt x="55888" y="34879"/>
                  </a:lnTo>
                  <a:lnTo>
                    <a:pt x="52183" y="35630"/>
                  </a:lnTo>
                  <a:lnTo>
                    <a:pt x="52183" y="32552"/>
                  </a:lnTo>
                  <a:lnTo>
                    <a:pt x="55888" y="31765"/>
                  </a:lnTo>
                  <a:close/>
                  <a:moveTo>
                    <a:pt x="40247" y="31890"/>
                  </a:moveTo>
                  <a:lnTo>
                    <a:pt x="40247" y="34897"/>
                  </a:lnTo>
                  <a:lnTo>
                    <a:pt x="36561" y="35666"/>
                  </a:lnTo>
                  <a:lnTo>
                    <a:pt x="36561" y="32678"/>
                  </a:lnTo>
                  <a:lnTo>
                    <a:pt x="40247" y="31890"/>
                  </a:lnTo>
                  <a:close/>
                  <a:moveTo>
                    <a:pt x="71528" y="31836"/>
                  </a:moveTo>
                  <a:lnTo>
                    <a:pt x="71528" y="35004"/>
                  </a:lnTo>
                  <a:lnTo>
                    <a:pt x="67824" y="35756"/>
                  </a:lnTo>
                  <a:lnTo>
                    <a:pt x="67824" y="32588"/>
                  </a:lnTo>
                  <a:lnTo>
                    <a:pt x="71528" y="31836"/>
                  </a:lnTo>
                  <a:close/>
                  <a:moveTo>
                    <a:pt x="106710" y="31711"/>
                  </a:moveTo>
                  <a:lnTo>
                    <a:pt x="106710" y="35075"/>
                  </a:lnTo>
                  <a:lnTo>
                    <a:pt x="103006" y="35791"/>
                  </a:lnTo>
                  <a:lnTo>
                    <a:pt x="103006" y="32427"/>
                  </a:lnTo>
                  <a:lnTo>
                    <a:pt x="106710" y="31711"/>
                  </a:lnTo>
                  <a:close/>
                  <a:moveTo>
                    <a:pt x="24625" y="32176"/>
                  </a:moveTo>
                  <a:lnTo>
                    <a:pt x="24625" y="35093"/>
                  </a:lnTo>
                  <a:lnTo>
                    <a:pt x="20920" y="35899"/>
                  </a:lnTo>
                  <a:lnTo>
                    <a:pt x="20920" y="33000"/>
                  </a:lnTo>
                  <a:lnTo>
                    <a:pt x="24625" y="32176"/>
                  </a:lnTo>
                  <a:close/>
                  <a:moveTo>
                    <a:pt x="87150" y="32069"/>
                  </a:moveTo>
                  <a:lnTo>
                    <a:pt x="87150" y="35344"/>
                  </a:lnTo>
                  <a:lnTo>
                    <a:pt x="83464" y="36060"/>
                  </a:lnTo>
                  <a:lnTo>
                    <a:pt x="83464" y="32803"/>
                  </a:lnTo>
                  <a:lnTo>
                    <a:pt x="87150" y="32069"/>
                  </a:lnTo>
                  <a:close/>
                  <a:moveTo>
                    <a:pt x="8984" y="32642"/>
                  </a:moveTo>
                  <a:lnTo>
                    <a:pt x="8984" y="35469"/>
                  </a:lnTo>
                  <a:lnTo>
                    <a:pt x="5280" y="36292"/>
                  </a:lnTo>
                  <a:lnTo>
                    <a:pt x="5280" y="33483"/>
                  </a:lnTo>
                  <a:lnTo>
                    <a:pt x="8984" y="32642"/>
                  </a:lnTo>
                  <a:close/>
                  <a:moveTo>
                    <a:pt x="51986" y="32606"/>
                  </a:moveTo>
                  <a:lnTo>
                    <a:pt x="51986" y="35684"/>
                  </a:lnTo>
                  <a:lnTo>
                    <a:pt x="48282" y="36453"/>
                  </a:lnTo>
                  <a:lnTo>
                    <a:pt x="48282" y="33375"/>
                  </a:lnTo>
                  <a:lnTo>
                    <a:pt x="51986" y="32606"/>
                  </a:lnTo>
                  <a:close/>
                  <a:moveTo>
                    <a:pt x="36346" y="32731"/>
                  </a:moveTo>
                  <a:lnTo>
                    <a:pt x="36346" y="35720"/>
                  </a:lnTo>
                  <a:lnTo>
                    <a:pt x="32642" y="36507"/>
                  </a:lnTo>
                  <a:lnTo>
                    <a:pt x="32642" y="33537"/>
                  </a:lnTo>
                  <a:lnTo>
                    <a:pt x="36346" y="32731"/>
                  </a:lnTo>
                  <a:close/>
                  <a:moveTo>
                    <a:pt x="67609" y="32660"/>
                  </a:moveTo>
                  <a:lnTo>
                    <a:pt x="67609" y="35791"/>
                  </a:lnTo>
                  <a:lnTo>
                    <a:pt x="63905" y="36543"/>
                  </a:lnTo>
                  <a:lnTo>
                    <a:pt x="63905" y="33411"/>
                  </a:lnTo>
                  <a:lnTo>
                    <a:pt x="67609" y="32660"/>
                  </a:lnTo>
                  <a:close/>
                  <a:moveTo>
                    <a:pt x="102791" y="32481"/>
                  </a:moveTo>
                  <a:lnTo>
                    <a:pt x="102791" y="35827"/>
                  </a:lnTo>
                  <a:lnTo>
                    <a:pt x="99087" y="36543"/>
                  </a:lnTo>
                  <a:lnTo>
                    <a:pt x="99087" y="33197"/>
                  </a:lnTo>
                  <a:lnTo>
                    <a:pt x="102791" y="32481"/>
                  </a:lnTo>
                  <a:close/>
                  <a:moveTo>
                    <a:pt x="20706" y="33035"/>
                  </a:moveTo>
                  <a:lnTo>
                    <a:pt x="20706" y="35934"/>
                  </a:lnTo>
                  <a:lnTo>
                    <a:pt x="17001" y="36758"/>
                  </a:lnTo>
                  <a:lnTo>
                    <a:pt x="17001" y="33877"/>
                  </a:lnTo>
                  <a:lnTo>
                    <a:pt x="20706" y="33035"/>
                  </a:lnTo>
                  <a:close/>
                  <a:moveTo>
                    <a:pt x="83249" y="32856"/>
                  </a:moveTo>
                  <a:lnTo>
                    <a:pt x="83249" y="36096"/>
                  </a:lnTo>
                  <a:lnTo>
                    <a:pt x="79545" y="36829"/>
                  </a:lnTo>
                  <a:lnTo>
                    <a:pt x="79545" y="33590"/>
                  </a:lnTo>
                  <a:lnTo>
                    <a:pt x="83249" y="32856"/>
                  </a:lnTo>
                  <a:close/>
                  <a:moveTo>
                    <a:pt x="48067" y="33429"/>
                  </a:moveTo>
                  <a:lnTo>
                    <a:pt x="48067" y="36489"/>
                  </a:lnTo>
                  <a:lnTo>
                    <a:pt x="44363" y="37259"/>
                  </a:lnTo>
                  <a:lnTo>
                    <a:pt x="44363" y="34217"/>
                  </a:lnTo>
                  <a:lnTo>
                    <a:pt x="48067" y="33429"/>
                  </a:lnTo>
                  <a:close/>
                  <a:moveTo>
                    <a:pt x="98872" y="33250"/>
                  </a:moveTo>
                  <a:lnTo>
                    <a:pt x="98872" y="36579"/>
                  </a:lnTo>
                  <a:lnTo>
                    <a:pt x="95167" y="37277"/>
                  </a:lnTo>
                  <a:lnTo>
                    <a:pt x="95167" y="33966"/>
                  </a:lnTo>
                  <a:lnTo>
                    <a:pt x="98872" y="33250"/>
                  </a:lnTo>
                  <a:close/>
                  <a:moveTo>
                    <a:pt x="32427" y="33590"/>
                  </a:moveTo>
                  <a:lnTo>
                    <a:pt x="32427" y="36561"/>
                  </a:lnTo>
                  <a:lnTo>
                    <a:pt x="28723" y="37348"/>
                  </a:lnTo>
                  <a:lnTo>
                    <a:pt x="28723" y="34395"/>
                  </a:lnTo>
                  <a:lnTo>
                    <a:pt x="32427" y="33590"/>
                  </a:lnTo>
                  <a:close/>
                  <a:moveTo>
                    <a:pt x="63708" y="33465"/>
                  </a:moveTo>
                  <a:lnTo>
                    <a:pt x="63708" y="36597"/>
                  </a:lnTo>
                  <a:lnTo>
                    <a:pt x="60003" y="37348"/>
                  </a:lnTo>
                  <a:lnTo>
                    <a:pt x="60003" y="34217"/>
                  </a:lnTo>
                  <a:lnTo>
                    <a:pt x="63708" y="33465"/>
                  </a:lnTo>
                  <a:close/>
                  <a:moveTo>
                    <a:pt x="79330" y="33644"/>
                  </a:moveTo>
                  <a:lnTo>
                    <a:pt x="79330" y="36865"/>
                  </a:lnTo>
                  <a:lnTo>
                    <a:pt x="75626" y="37599"/>
                  </a:lnTo>
                  <a:lnTo>
                    <a:pt x="75626" y="34395"/>
                  </a:lnTo>
                  <a:lnTo>
                    <a:pt x="79330" y="33644"/>
                  </a:lnTo>
                  <a:close/>
                  <a:moveTo>
                    <a:pt x="16805" y="33930"/>
                  </a:moveTo>
                  <a:lnTo>
                    <a:pt x="16805" y="36793"/>
                  </a:lnTo>
                  <a:lnTo>
                    <a:pt x="13100" y="37617"/>
                  </a:lnTo>
                  <a:lnTo>
                    <a:pt x="13100" y="34753"/>
                  </a:lnTo>
                  <a:lnTo>
                    <a:pt x="16805" y="33930"/>
                  </a:lnTo>
                  <a:close/>
                  <a:moveTo>
                    <a:pt x="94971" y="34020"/>
                  </a:moveTo>
                  <a:lnTo>
                    <a:pt x="94971" y="37330"/>
                  </a:lnTo>
                  <a:lnTo>
                    <a:pt x="91266" y="38028"/>
                  </a:lnTo>
                  <a:lnTo>
                    <a:pt x="91266" y="34735"/>
                  </a:lnTo>
                  <a:lnTo>
                    <a:pt x="94971" y="34020"/>
                  </a:lnTo>
                  <a:close/>
                  <a:moveTo>
                    <a:pt x="44166" y="34270"/>
                  </a:moveTo>
                  <a:lnTo>
                    <a:pt x="44166" y="37294"/>
                  </a:lnTo>
                  <a:lnTo>
                    <a:pt x="40462" y="38064"/>
                  </a:lnTo>
                  <a:lnTo>
                    <a:pt x="40462" y="35058"/>
                  </a:lnTo>
                  <a:lnTo>
                    <a:pt x="44166" y="34270"/>
                  </a:lnTo>
                  <a:close/>
                  <a:moveTo>
                    <a:pt x="59789" y="34252"/>
                  </a:moveTo>
                  <a:lnTo>
                    <a:pt x="59789" y="37384"/>
                  </a:lnTo>
                  <a:lnTo>
                    <a:pt x="56084" y="38136"/>
                  </a:lnTo>
                  <a:lnTo>
                    <a:pt x="56084" y="35040"/>
                  </a:lnTo>
                  <a:lnTo>
                    <a:pt x="59789" y="34252"/>
                  </a:lnTo>
                  <a:close/>
                  <a:moveTo>
                    <a:pt x="28526" y="34449"/>
                  </a:moveTo>
                  <a:lnTo>
                    <a:pt x="28526" y="37384"/>
                  </a:lnTo>
                  <a:lnTo>
                    <a:pt x="24822" y="38189"/>
                  </a:lnTo>
                  <a:lnTo>
                    <a:pt x="24822" y="35254"/>
                  </a:lnTo>
                  <a:lnTo>
                    <a:pt x="28526" y="34449"/>
                  </a:lnTo>
                  <a:close/>
                  <a:moveTo>
                    <a:pt x="75429" y="34449"/>
                  </a:moveTo>
                  <a:lnTo>
                    <a:pt x="75429" y="37635"/>
                  </a:lnTo>
                  <a:lnTo>
                    <a:pt x="71725" y="38368"/>
                  </a:lnTo>
                  <a:lnTo>
                    <a:pt x="71725" y="35183"/>
                  </a:lnTo>
                  <a:lnTo>
                    <a:pt x="75429" y="34449"/>
                  </a:lnTo>
                  <a:close/>
                  <a:moveTo>
                    <a:pt x="12885" y="34807"/>
                  </a:moveTo>
                  <a:lnTo>
                    <a:pt x="12885" y="37652"/>
                  </a:lnTo>
                  <a:lnTo>
                    <a:pt x="9181" y="38476"/>
                  </a:lnTo>
                  <a:lnTo>
                    <a:pt x="9181" y="35630"/>
                  </a:lnTo>
                  <a:lnTo>
                    <a:pt x="12885" y="34807"/>
                  </a:lnTo>
                  <a:close/>
                  <a:moveTo>
                    <a:pt x="91069" y="34771"/>
                  </a:moveTo>
                  <a:lnTo>
                    <a:pt x="91069" y="38064"/>
                  </a:lnTo>
                  <a:lnTo>
                    <a:pt x="87347" y="38780"/>
                  </a:lnTo>
                  <a:lnTo>
                    <a:pt x="87347" y="35505"/>
                  </a:lnTo>
                  <a:lnTo>
                    <a:pt x="91069" y="34771"/>
                  </a:lnTo>
                  <a:close/>
                  <a:moveTo>
                    <a:pt x="40247" y="35111"/>
                  </a:moveTo>
                  <a:lnTo>
                    <a:pt x="40247" y="38118"/>
                  </a:lnTo>
                  <a:lnTo>
                    <a:pt x="36543" y="38887"/>
                  </a:lnTo>
                  <a:lnTo>
                    <a:pt x="36543" y="35881"/>
                  </a:lnTo>
                  <a:lnTo>
                    <a:pt x="40247" y="35111"/>
                  </a:lnTo>
                  <a:close/>
                  <a:moveTo>
                    <a:pt x="55888" y="35075"/>
                  </a:moveTo>
                  <a:lnTo>
                    <a:pt x="55888" y="38171"/>
                  </a:lnTo>
                  <a:lnTo>
                    <a:pt x="52183" y="38923"/>
                  </a:lnTo>
                  <a:lnTo>
                    <a:pt x="52183" y="35845"/>
                  </a:lnTo>
                  <a:lnTo>
                    <a:pt x="55888" y="35075"/>
                  </a:lnTo>
                  <a:close/>
                  <a:moveTo>
                    <a:pt x="24625" y="35308"/>
                  </a:moveTo>
                  <a:lnTo>
                    <a:pt x="24625" y="38225"/>
                  </a:lnTo>
                  <a:lnTo>
                    <a:pt x="20903" y="39012"/>
                  </a:lnTo>
                  <a:lnTo>
                    <a:pt x="20903" y="36113"/>
                  </a:lnTo>
                  <a:lnTo>
                    <a:pt x="24625" y="35308"/>
                  </a:lnTo>
                  <a:close/>
                  <a:moveTo>
                    <a:pt x="71528" y="35219"/>
                  </a:moveTo>
                  <a:lnTo>
                    <a:pt x="71528" y="38404"/>
                  </a:lnTo>
                  <a:lnTo>
                    <a:pt x="67806" y="39138"/>
                  </a:lnTo>
                  <a:lnTo>
                    <a:pt x="67806" y="35970"/>
                  </a:lnTo>
                  <a:lnTo>
                    <a:pt x="71528" y="35219"/>
                  </a:lnTo>
                  <a:close/>
                  <a:moveTo>
                    <a:pt x="8984" y="35684"/>
                  </a:moveTo>
                  <a:lnTo>
                    <a:pt x="8984" y="38511"/>
                  </a:lnTo>
                  <a:lnTo>
                    <a:pt x="5280" y="39317"/>
                  </a:lnTo>
                  <a:lnTo>
                    <a:pt x="5280" y="36507"/>
                  </a:lnTo>
                  <a:lnTo>
                    <a:pt x="8984" y="35684"/>
                  </a:lnTo>
                  <a:close/>
                  <a:moveTo>
                    <a:pt x="87150" y="35541"/>
                  </a:moveTo>
                  <a:lnTo>
                    <a:pt x="87150" y="38833"/>
                  </a:lnTo>
                  <a:lnTo>
                    <a:pt x="83446" y="39531"/>
                  </a:lnTo>
                  <a:lnTo>
                    <a:pt x="83446" y="36274"/>
                  </a:lnTo>
                  <a:lnTo>
                    <a:pt x="87150" y="35541"/>
                  </a:lnTo>
                  <a:close/>
                  <a:moveTo>
                    <a:pt x="36346" y="35934"/>
                  </a:moveTo>
                  <a:lnTo>
                    <a:pt x="36346" y="38923"/>
                  </a:lnTo>
                  <a:lnTo>
                    <a:pt x="32642" y="39692"/>
                  </a:lnTo>
                  <a:lnTo>
                    <a:pt x="32642" y="36722"/>
                  </a:lnTo>
                  <a:lnTo>
                    <a:pt x="36346" y="35934"/>
                  </a:lnTo>
                  <a:close/>
                  <a:moveTo>
                    <a:pt x="51969" y="35881"/>
                  </a:moveTo>
                  <a:lnTo>
                    <a:pt x="51969" y="38977"/>
                  </a:lnTo>
                  <a:lnTo>
                    <a:pt x="48264" y="39710"/>
                  </a:lnTo>
                  <a:lnTo>
                    <a:pt x="48264" y="36668"/>
                  </a:lnTo>
                  <a:lnTo>
                    <a:pt x="51969" y="35881"/>
                  </a:lnTo>
                  <a:close/>
                  <a:moveTo>
                    <a:pt x="20706" y="36149"/>
                  </a:moveTo>
                  <a:lnTo>
                    <a:pt x="20706" y="39066"/>
                  </a:lnTo>
                  <a:lnTo>
                    <a:pt x="17001" y="39854"/>
                  </a:lnTo>
                  <a:lnTo>
                    <a:pt x="17001" y="36972"/>
                  </a:lnTo>
                  <a:lnTo>
                    <a:pt x="20706" y="36149"/>
                  </a:lnTo>
                  <a:close/>
                  <a:moveTo>
                    <a:pt x="67609" y="36006"/>
                  </a:moveTo>
                  <a:lnTo>
                    <a:pt x="67609" y="39191"/>
                  </a:lnTo>
                  <a:lnTo>
                    <a:pt x="63905" y="39907"/>
                  </a:lnTo>
                  <a:lnTo>
                    <a:pt x="63905" y="36776"/>
                  </a:lnTo>
                  <a:lnTo>
                    <a:pt x="67609" y="36006"/>
                  </a:lnTo>
                  <a:close/>
                  <a:moveTo>
                    <a:pt x="83249" y="36310"/>
                  </a:moveTo>
                  <a:lnTo>
                    <a:pt x="83249" y="39567"/>
                  </a:lnTo>
                  <a:lnTo>
                    <a:pt x="79545" y="40283"/>
                  </a:lnTo>
                  <a:lnTo>
                    <a:pt x="79545" y="37044"/>
                  </a:lnTo>
                  <a:lnTo>
                    <a:pt x="83249" y="36310"/>
                  </a:lnTo>
                  <a:close/>
                  <a:moveTo>
                    <a:pt x="32427" y="36758"/>
                  </a:moveTo>
                  <a:lnTo>
                    <a:pt x="32427" y="39728"/>
                  </a:lnTo>
                  <a:lnTo>
                    <a:pt x="28723" y="40498"/>
                  </a:lnTo>
                  <a:lnTo>
                    <a:pt x="28723" y="37563"/>
                  </a:lnTo>
                  <a:lnTo>
                    <a:pt x="32427" y="36758"/>
                  </a:lnTo>
                  <a:close/>
                  <a:moveTo>
                    <a:pt x="48067" y="36704"/>
                  </a:moveTo>
                  <a:lnTo>
                    <a:pt x="48067" y="39746"/>
                  </a:lnTo>
                  <a:lnTo>
                    <a:pt x="44363" y="40516"/>
                  </a:lnTo>
                  <a:lnTo>
                    <a:pt x="44363" y="37473"/>
                  </a:lnTo>
                  <a:lnTo>
                    <a:pt x="48067" y="36704"/>
                  </a:lnTo>
                  <a:close/>
                  <a:moveTo>
                    <a:pt x="16805" y="37008"/>
                  </a:moveTo>
                  <a:lnTo>
                    <a:pt x="16805" y="39907"/>
                  </a:lnTo>
                  <a:lnTo>
                    <a:pt x="13100" y="40695"/>
                  </a:lnTo>
                  <a:lnTo>
                    <a:pt x="13100" y="37831"/>
                  </a:lnTo>
                  <a:lnTo>
                    <a:pt x="16805" y="37008"/>
                  </a:lnTo>
                  <a:close/>
                  <a:moveTo>
                    <a:pt x="63708" y="36793"/>
                  </a:moveTo>
                  <a:lnTo>
                    <a:pt x="63708" y="39961"/>
                  </a:lnTo>
                  <a:lnTo>
                    <a:pt x="60003" y="40695"/>
                  </a:lnTo>
                  <a:lnTo>
                    <a:pt x="60003" y="37563"/>
                  </a:lnTo>
                  <a:lnTo>
                    <a:pt x="63708" y="36793"/>
                  </a:lnTo>
                  <a:close/>
                  <a:moveTo>
                    <a:pt x="79330" y="37080"/>
                  </a:moveTo>
                  <a:lnTo>
                    <a:pt x="79330" y="40301"/>
                  </a:lnTo>
                  <a:lnTo>
                    <a:pt x="75626" y="41017"/>
                  </a:lnTo>
                  <a:lnTo>
                    <a:pt x="75626" y="37813"/>
                  </a:lnTo>
                  <a:lnTo>
                    <a:pt x="79330" y="37080"/>
                  </a:lnTo>
                  <a:close/>
                  <a:moveTo>
                    <a:pt x="44166" y="37509"/>
                  </a:moveTo>
                  <a:lnTo>
                    <a:pt x="44166" y="40551"/>
                  </a:lnTo>
                  <a:lnTo>
                    <a:pt x="40462" y="41303"/>
                  </a:lnTo>
                  <a:lnTo>
                    <a:pt x="40462" y="38297"/>
                  </a:lnTo>
                  <a:lnTo>
                    <a:pt x="44166" y="37509"/>
                  </a:lnTo>
                  <a:close/>
                  <a:moveTo>
                    <a:pt x="28526" y="37599"/>
                  </a:moveTo>
                  <a:lnTo>
                    <a:pt x="28526" y="40551"/>
                  </a:lnTo>
                  <a:lnTo>
                    <a:pt x="24822" y="41321"/>
                  </a:lnTo>
                  <a:lnTo>
                    <a:pt x="24822" y="38404"/>
                  </a:lnTo>
                  <a:lnTo>
                    <a:pt x="28526" y="37599"/>
                  </a:lnTo>
                  <a:close/>
                  <a:moveTo>
                    <a:pt x="59789" y="37599"/>
                  </a:moveTo>
                  <a:lnTo>
                    <a:pt x="59789" y="40712"/>
                  </a:lnTo>
                  <a:lnTo>
                    <a:pt x="56084" y="41446"/>
                  </a:lnTo>
                  <a:lnTo>
                    <a:pt x="56084" y="38350"/>
                  </a:lnTo>
                  <a:lnTo>
                    <a:pt x="59789" y="37599"/>
                  </a:lnTo>
                  <a:close/>
                  <a:moveTo>
                    <a:pt x="12885" y="37867"/>
                  </a:moveTo>
                  <a:lnTo>
                    <a:pt x="12885" y="40730"/>
                  </a:lnTo>
                  <a:lnTo>
                    <a:pt x="9181" y="41518"/>
                  </a:lnTo>
                  <a:lnTo>
                    <a:pt x="9181" y="38690"/>
                  </a:lnTo>
                  <a:lnTo>
                    <a:pt x="12885" y="37867"/>
                  </a:lnTo>
                  <a:close/>
                  <a:moveTo>
                    <a:pt x="75429" y="37849"/>
                  </a:moveTo>
                  <a:lnTo>
                    <a:pt x="75429" y="41070"/>
                  </a:lnTo>
                  <a:lnTo>
                    <a:pt x="71725" y="41768"/>
                  </a:lnTo>
                  <a:lnTo>
                    <a:pt x="71725" y="38583"/>
                  </a:lnTo>
                  <a:lnTo>
                    <a:pt x="75429" y="37849"/>
                  </a:lnTo>
                  <a:close/>
                  <a:moveTo>
                    <a:pt x="40247" y="38315"/>
                  </a:moveTo>
                  <a:lnTo>
                    <a:pt x="40247" y="41339"/>
                  </a:lnTo>
                  <a:lnTo>
                    <a:pt x="36543" y="42090"/>
                  </a:lnTo>
                  <a:lnTo>
                    <a:pt x="36543" y="39102"/>
                  </a:lnTo>
                  <a:lnTo>
                    <a:pt x="40247" y="38315"/>
                  </a:lnTo>
                  <a:close/>
                  <a:moveTo>
                    <a:pt x="24625" y="38440"/>
                  </a:moveTo>
                  <a:lnTo>
                    <a:pt x="24625" y="41375"/>
                  </a:lnTo>
                  <a:lnTo>
                    <a:pt x="20903" y="42144"/>
                  </a:lnTo>
                  <a:lnTo>
                    <a:pt x="20903" y="39227"/>
                  </a:lnTo>
                  <a:lnTo>
                    <a:pt x="24625" y="38440"/>
                  </a:lnTo>
                  <a:close/>
                  <a:moveTo>
                    <a:pt x="55888" y="38386"/>
                  </a:moveTo>
                  <a:lnTo>
                    <a:pt x="55888" y="41482"/>
                  </a:lnTo>
                  <a:lnTo>
                    <a:pt x="52183" y="42216"/>
                  </a:lnTo>
                  <a:lnTo>
                    <a:pt x="52183" y="39138"/>
                  </a:lnTo>
                  <a:lnTo>
                    <a:pt x="55888" y="38386"/>
                  </a:lnTo>
                  <a:close/>
                  <a:moveTo>
                    <a:pt x="8984" y="38726"/>
                  </a:moveTo>
                  <a:lnTo>
                    <a:pt x="8984" y="41536"/>
                  </a:lnTo>
                  <a:lnTo>
                    <a:pt x="5280" y="42323"/>
                  </a:lnTo>
                  <a:lnTo>
                    <a:pt x="5280" y="39513"/>
                  </a:lnTo>
                  <a:lnTo>
                    <a:pt x="8984" y="38726"/>
                  </a:lnTo>
                  <a:close/>
                  <a:moveTo>
                    <a:pt x="71528" y="38619"/>
                  </a:moveTo>
                  <a:lnTo>
                    <a:pt x="71528" y="41786"/>
                  </a:lnTo>
                  <a:lnTo>
                    <a:pt x="67806" y="42484"/>
                  </a:lnTo>
                  <a:lnTo>
                    <a:pt x="67806" y="39335"/>
                  </a:lnTo>
                  <a:lnTo>
                    <a:pt x="71528" y="38619"/>
                  </a:lnTo>
                  <a:close/>
                  <a:moveTo>
                    <a:pt x="36346" y="39138"/>
                  </a:moveTo>
                  <a:lnTo>
                    <a:pt x="36346" y="42108"/>
                  </a:lnTo>
                  <a:lnTo>
                    <a:pt x="32642" y="42860"/>
                  </a:lnTo>
                  <a:lnTo>
                    <a:pt x="32642" y="39889"/>
                  </a:lnTo>
                  <a:lnTo>
                    <a:pt x="36346" y="39138"/>
                  </a:lnTo>
                  <a:close/>
                  <a:moveTo>
                    <a:pt x="20706" y="39263"/>
                  </a:moveTo>
                  <a:lnTo>
                    <a:pt x="20706" y="42180"/>
                  </a:lnTo>
                  <a:lnTo>
                    <a:pt x="17001" y="42949"/>
                  </a:lnTo>
                  <a:lnTo>
                    <a:pt x="17001" y="40032"/>
                  </a:lnTo>
                  <a:lnTo>
                    <a:pt x="20706" y="39263"/>
                  </a:lnTo>
                  <a:close/>
                  <a:moveTo>
                    <a:pt x="51969" y="39173"/>
                  </a:moveTo>
                  <a:lnTo>
                    <a:pt x="51969" y="42234"/>
                  </a:lnTo>
                  <a:lnTo>
                    <a:pt x="48264" y="42949"/>
                  </a:lnTo>
                  <a:lnTo>
                    <a:pt x="48264" y="39907"/>
                  </a:lnTo>
                  <a:lnTo>
                    <a:pt x="51969" y="39173"/>
                  </a:lnTo>
                  <a:close/>
                  <a:moveTo>
                    <a:pt x="67609" y="39388"/>
                  </a:moveTo>
                  <a:lnTo>
                    <a:pt x="67609" y="42538"/>
                  </a:lnTo>
                  <a:lnTo>
                    <a:pt x="63905" y="43236"/>
                  </a:lnTo>
                  <a:lnTo>
                    <a:pt x="63905" y="40086"/>
                  </a:lnTo>
                  <a:lnTo>
                    <a:pt x="67609" y="39388"/>
                  </a:lnTo>
                  <a:close/>
                  <a:moveTo>
                    <a:pt x="32427" y="39943"/>
                  </a:moveTo>
                  <a:lnTo>
                    <a:pt x="32427" y="42896"/>
                  </a:lnTo>
                  <a:lnTo>
                    <a:pt x="28723" y="43647"/>
                  </a:lnTo>
                  <a:lnTo>
                    <a:pt x="28723" y="40695"/>
                  </a:lnTo>
                  <a:lnTo>
                    <a:pt x="32427" y="39943"/>
                  </a:lnTo>
                  <a:close/>
                  <a:moveTo>
                    <a:pt x="48067" y="39961"/>
                  </a:moveTo>
                  <a:lnTo>
                    <a:pt x="48067" y="43021"/>
                  </a:lnTo>
                  <a:lnTo>
                    <a:pt x="44363" y="43719"/>
                  </a:lnTo>
                  <a:lnTo>
                    <a:pt x="44363" y="40695"/>
                  </a:lnTo>
                  <a:lnTo>
                    <a:pt x="48067" y="39961"/>
                  </a:lnTo>
                  <a:close/>
                  <a:moveTo>
                    <a:pt x="16805" y="40104"/>
                  </a:moveTo>
                  <a:lnTo>
                    <a:pt x="16805" y="42985"/>
                  </a:lnTo>
                  <a:lnTo>
                    <a:pt x="13100" y="43755"/>
                  </a:lnTo>
                  <a:lnTo>
                    <a:pt x="13100" y="40874"/>
                  </a:lnTo>
                  <a:lnTo>
                    <a:pt x="16805" y="40104"/>
                  </a:lnTo>
                  <a:close/>
                  <a:moveTo>
                    <a:pt x="63708" y="40158"/>
                  </a:moveTo>
                  <a:lnTo>
                    <a:pt x="63708" y="43289"/>
                  </a:lnTo>
                  <a:lnTo>
                    <a:pt x="60003" y="44005"/>
                  </a:lnTo>
                  <a:lnTo>
                    <a:pt x="60003" y="40874"/>
                  </a:lnTo>
                  <a:lnTo>
                    <a:pt x="63708" y="40158"/>
                  </a:lnTo>
                  <a:close/>
                  <a:moveTo>
                    <a:pt x="28526" y="40748"/>
                  </a:moveTo>
                  <a:lnTo>
                    <a:pt x="28526" y="43701"/>
                  </a:lnTo>
                  <a:lnTo>
                    <a:pt x="24822" y="44435"/>
                  </a:lnTo>
                  <a:lnTo>
                    <a:pt x="24822" y="41518"/>
                  </a:lnTo>
                  <a:lnTo>
                    <a:pt x="28526" y="40748"/>
                  </a:lnTo>
                  <a:close/>
                  <a:moveTo>
                    <a:pt x="44166" y="40748"/>
                  </a:moveTo>
                  <a:lnTo>
                    <a:pt x="44166" y="43773"/>
                  </a:lnTo>
                  <a:lnTo>
                    <a:pt x="40462" y="44506"/>
                  </a:lnTo>
                  <a:lnTo>
                    <a:pt x="40462" y="41482"/>
                  </a:lnTo>
                  <a:lnTo>
                    <a:pt x="44166" y="40748"/>
                  </a:lnTo>
                  <a:close/>
                  <a:moveTo>
                    <a:pt x="12885" y="40927"/>
                  </a:moveTo>
                  <a:lnTo>
                    <a:pt x="12885" y="43790"/>
                  </a:lnTo>
                  <a:lnTo>
                    <a:pt x="9181" y="44542"/>
                  </a:lnTo>
                  <a:lnTo>
                    <a:pt x="9181" y="41715"/>
                  </a:lnTo>
                  <a:lnTo>
                    <a:pt x="12885" y="40927"/>
                  </a:lnTo>
                  <a:close/>
                  <a:moveTo>
                    <a:pt x="59789" y="40927"/>
                  </a:moveTo>
                  <a:lnTo>
                    <a:pt x="59789" y="44023"/>
                  </a:lnTo>
                  <a:lnTo>
                    <a:pt x="56084" y="44739"/>
                  </a:lnTo>
                  <a:lnTo>
                    <a:pt x="56084" y="41643"/>
                  </a:lnTo>
                  <a:lnTo>
                    <a:pt x="59789" y="40927"/>
                  </a:lnTo>
                  <a:close/>
                  <a:moveTo>
                    <a:pt x="24625" y="41554"/>
                  </a:moveTo>
                  <a:lnTo>
                    <a:pt x="24625" y="44488"/>
                  </a:lnTo>
                  <a:lnTo>
                    <a:pt x="20903" y="45240"/>
                  </a:lnTo>
                  <a:lnTo>
                    <a:pt x="20903" y="42323"/>
                  </a:lnTo>
                  <a:lnTo>
                    <a:pt x="24625" y="41554"/>
                  </a:lnTo>
                  <a:close/>
                  <a:moveTo>
                    <a:pt x="40247" y="41536"/>
                  </a:moveTo>
                  <a:lnTo>
                    <a:pt x="40247" y="44542"/>
                  </a:lnTo>
                  <a:lnTo>
                    <a:pt x="36543" y="45276"/>
                  </a:lnTo>
                  <a:lnTo>
                    <a:pt x="36543" y="42269"/>
                  </a:lnTo>
                  <a:lnTo>
                    <a:pt x="40247" y="41536"/>
                  </a:lnTo>
                  <a:close/>
                  <a:moveTo>
                    <a:pt x="8984" y="41768"/>
                  </a:moveTo>
                  <a:lnTo>
                    <a:pt x="8984" y="44596"/>
                  </a:lnTo>
                  <a:lnTo>
                    <a:pt x="5280" y="45365"/>
                  </a:lnTo>
                  <a:lnTo>
                    <a:pt x="5280" y="42538"/>
                  </a:lnTo>
                  <a:lnTo>
                    <a:pt x="8984" y="41768"/>
                  </a:lnTo>
                  <a:close/>
                  <a:moveTo>
                    <a:pt x="55888" y="41679"/>
                  </a:moveTo>
                  <a:lnTo>
                    <a:pt x="55888" y="44775"/>
                  </a:lnTo>
                  <a:lnTo>
                    <a:pt x="52183" y="45490"/>
                  </a:lnTo>
                  <a:lnTo>
                    <a:pt x="52183" y="42413"/>
                  </a:lnTo>
                  <a:lnTo>
                    <a:pt x="55888" y="41679"/>
                  </a:lnTo>
                  <a:close/>
                  <a:moveTo>
                    <a:pt x="20706" y="42359"/>
                  </a:moveTo>
                  <a:lnTo>
                    <a:pt x="20706" y="45276"/>
                  </a:lnTo>
                  <a:lnTo>
                    <a:pt x="17001" y="46009"/>
                  </a:lnTo>
                  <a:lnTo>
                    <a:pt x="17001" y="43128"/>
                  </a:lnTo>
                  <a:lnTo>
                    <a:pt x="20706" y="42359"/>
                  </a:lnTo>
                  <a:close/>
                  <a:moveTo>
                    <a:pt x="36346" y="42323"/>
                  </a:moveTo>
                  <a:lnTo>
                    <a:pt x="36346" y="45312"/>
                  </a:lnTo>
                  <a:lnTo>
                    <a:pt x="32642" y="46027"/>
                  </a:lnTo>
                  <a:lnTo>
                    <a:pt x="32642" y="43075"/>
                  </a:lnTo>
                  <a:lnTo>
                    <a:pt x="36346" y="42323"/>
                  </a:lnTo>
                  <a:close/>
                  <a:moveTo>
                    <a:pt x="51969" y="42448"/>
                  </a:moveTo>
                  <a:lnTo>
                    <a:pt x="51969" y="45526"/>
                  </a:lnTo>
                  <a:lnTo>
                    <a:pt x="48264" y="46224"/>
                  </a:lnTo>
                  <a:lnTo>
                    <a:pt x="48264" y="43164"/>
                  </a:lnTo>
                  <a:lnTo>
                    <a:pt x="51969" y="42448"/>
                  </a:lnTo>
                  <a:close/>
                  <a:moveTo>
                    <a:pt x="32427" y="43110"/>
                  </a:moveTo>
                  <a:lnTo>
                    <a:pt x="32427" y="46081"/>
                  </a:lnTo>
                  <a:lnTo>
                    <a:pt x="28723" y="46797"/>
                  </a:lnTo>
                  <a:lnTo>
                    <a:pt x="28723" y="43862"/>
                  </a:lnTo>
                  <a:lnTo>
                    <a:pt x="32427" y="43110"/>
                  </a:lnTo>
                  <a:close/>
                  <a:moveTo>
                    <a:pt x="16805" y="43182"/>
                  </a:moveTo>
                  <a:lnTo>
                    <a:pt x="16805" y="46081"/>
                  </a:lnTo>
                  <a:lnTo>
                    <a:pt x="13100" y="46815"/>
                  </a:lnTo>
                  <a:lnTo>
                    <a:pt x="13100" y="43951"/>
                  </a:lnTo>
                  <a:lnTo>
                    <a:pt x="16805" y="43182"/>
                  </a:lnTo>
                  <a:close/>
                  <a:moveTo>
                    <a:pt x="48067" y="43218"/>
                  </a:moveTo>
                  <a:lnTo>
                    <a:pt x="48067" y="46278"/>
                  </a:lnTo>
                  <a:lnTo>
                    <a:pt x="44363" y="46976"/>
                  </a:lnTo>
                  <a:lnTo>
                    <a:pt x="44363" y="43951"/>
                  </a:lnTo>
                  <a:lnTo>
                    <a:pt x="48067" y="43218"/>
                  </a:lnTo>
                  <a:close/>
                  <a:moveTo>
                    <a:pt x="28526" y="43898"/>
                  </a:moveTo>
                  <a:lnTo>
                    <a:pt x="28526" y="46851"/>
                  </a:lnTo>
                  <a:lnTo>
                    <a:pt x="24822" y="47584"/>
                  </a:lnTo>
                  <a:lnTo>
                    <a:pt x="24822" y="44649"/>
                  </a:lnTo>
                  <a:lnTo>
                    <a:pt x="28526" y="43898"/>
                  </a:lnTo>
                  <a:close/>
                  <a:moveTo>
                    <a:pt x="12885" y="43987"/>
                  </a:moveTo>
                  <a:lnTo>
                    <a:pt x="12885" y="46851"/>
                  </a:lnTo>
                  <a:lnTo>
                    <a:pt x="9181" y="47602"/>
                  </a:lnTo>
                  <a:lnTo>
                    <a:pt x="9181" y="44757"/>
                  </a:lnTo>
                  <a:lnTo>
                    <a:pt x="12885" y="43987"/>
                  </a:lnTo>
                  <a:close/>
                  <a:moveTo>
                    <a:pt x="44166" y="43987"/>
                  </a:moveTo>
                  <a:lnTo>
                    <a:pt x="44166" y="47012"/>
                  </a:lnTo>
                  <a:lnTo>
                    <a:pt x="40462" y="47727"/>
                  </a:lnTo>
                  <a:lnTo>
                    <a:pt x="40462" y="44721"/>
                  </a:lnTo>
                  <a:lnTo>
                    <a:pt x="44166" y="43987"/>
                  </a:lnTo>
                  <a:close/>
                  <a:moveTo>
                    <a:pt x="24625" y="44685"/>
                  </a:moveTo>
                  <a:lnTo>
                    <a:pt x="24625" y="47620"/>
                  </a:lnTo>
                  <a:lnTo>
                    <a:pt x="20903" y="48354"/>
                  </a:lnTo>
                  <a:lnTo>
                    <a:pt x="20903" y="45437"/>
                  </a:lnTo>
                  <a:lnTo>
                    <a:pt x="24625" y="44685"/>
                  </a:lnTo>
                  <a:close/>
                  <a:moveTo>
                    <a:pt x="8984" y="44810"/>
                  </a:moveTo>
                  <a:lnTo>
                    <a:pt x="8984" y="47638"/>
                  </a:lnTo>
                  <a:lnTo>
                    <a:pt x="5280" y="48389"/>
                  </a:lnTo>
                  <a:lnTo>
                    <a:pt x="5280" y="45580"/>
                  </a:lnTo>
                  <a:lnTo>
                    <a:pt x="8984" y="44810"/>
                  </a:lnTo>
                  <a:close/>
                  <a:moveTo>
                    <a:pt x="40247" y="44757"/>
                  </a:moveTo>
                  <a:lnTo>
                    <a:pt x="40247" y="47763"/>
                  </a:lnTo>
                  <a:lnTo>
                    <a:pt x="36543" y="48461"/>
                  </a:lnTo>
                  <a:lnTo>
                    <a:pt x="36543" y="45473"/>
                  </a:lnTo>
                  <a:lnTo>
                    <a:pt x="40247" y="44757"/>
                  </a:lnTo>
                  <a:close/>
                  <a:moveTo>
                    <a:pt x="20706" y="45473"/>
                  </a:moveTo>
                  <a:lnTo>
                    <a:pt x="20706" y="48372"/>
                  </a:lnTo>
                  <a:lnTo>
                    <a:pt x="17001" y="49105"/>
                  </a:lnTo>
                  <a:lnTo>
                    <a:pt x="17001" y="46224"/>
                  </a:lnTo>
                  <a:lnTo>
                    <a:pt x="20706" y="45473"/>
                  </a:lnTo>
                  <a:close/>
                  <a:moveTo>
                    <a:pt x="36346" y="45526"/>
                  </a:moveTo>
                  <a:lnTo>
                    <a:pt x="36346" y="48497"/>
                  </a:lnTo>
                  <a:lnTo>
                    <a:pt x="32642" y="49213"/>
                  </a:lnTo>
                  <a:lnTo>
                    <a:pt x="32642" y="46242"/>
                  </a:lnTo>
                  <a:lnTo>
                    <a:pt x="36346" y="45526"/>
                  </a:lnTo>
                  <a:close/>
                  <a:moveTo>
                    <a:pt x="16805" y="46278"/>
                  </a:moveTo>
                  <a:lnTo>
                    <a:pt x="16805" y="49141"/>
                  </a:lnTo>
                  <a:lnTo>
                    <a:pt x="13100" y="49875"/>
                  </a:lnTo>
                  <a:lnTo>
                    <a:pt x="13100" y="47012"/>
                  </a:lnTo>
                  <a:lnTo>
                    <a:pt x="16805" y="46278"/>
                  </a:lnTo>
                  <a:close/>
                  <a:moveTo>
                    <a:pt x="32427" y="46296"/>
                  </a:moveTo>
                  <a:lnTo>
                    <a:pt x="32427" y="49248"/>
                  </a:lnTo>
                  <a:lnTo>
                    <a:pt x="28723" y="49964"/>
                  </a:lnTo>
                  <a:lnTo>
                    <a:pt x="28723" y="47012"/>
                  </a:lnTo>
                  <a:lnTo>
                    <a:pt x="32427" y="46296"/>
                  </a:lnTo>
                  <a:close/>
                  <a:moveTo>
                    <a:pt x="12885" y="47065"/>
                  </a:moveTo>
                  <a:lnTo>
                    <a:pt x="12885" y="49911"/>
                  </a:lnTo>
                  <a:lnTo>
                    <a:pt x="9181" y="50644"/>
                  </a:lnTo>
                  <a:lnTo>
                    <a:pt x="9181" y="47799"/>
                  </a:lnTo>
                  <a:lnTo>
                    <a:pt x="12885" y="47065"/>
                  </a:lnTo>
                  <a:close/>
                  <a:moveTo>
                    <a:pt x="28526" y="47047"/>
                  </a:moveTo>
                  <a:lnTo>
                    <a:pt x="28526" y="50000"/>
                  </a:lnTo>
                  <a:lnTo>
                    <a:pt x="24822" y="50698"/>
                  </a:lnTo>
                  <a:lnTo>
                    <a:pt x="24822" y="47781"/>
                  </a:lnTo>
                  <a:lnTo>
                    <a:pt x="28526" y="47047"/>
                  </a:lnTo>
                  <a:close/>
                  <a:moveTo>
                    <a:pt x="8984" y="47853"/>
                  </a:moveTo>
                  <a:lnTo>
                    <a:pt x="8984" y="50680"/>
                  </a:lnTo>
                  <a:lnTo>
                    <a:pt x="5280" y="51414"/>
                  </a:lnTo>
                  <a:lnTo>
                    <a:pt x="5280" y="48586"/>
                  </a:lnTo>
                  <a:lnTo>
                    <a:pt x="8984" y="47853"/>
                  </a:lnTo>
                  <a:close/>
                  <a:moveTo>
                    <a:pt x="24625" y="47817"/>
                  </a:moveTo>
                  <a:lnTo>
                    <a:pt x="24625" y="50752"/>
                  </a:lnTo>
                  <a:lnTo>
                    <a:pt x="20903" y="51450"/>
                  </a:lnTo>
                  <a:lnTo>
                    <a:pt x="20903" y="48551"/>
                  </a:lnTo>
                  <a:lnTo>
                    <a:pt x="24625" y="47817"/>
                  </a:lnTo>
                  <a:close/>
                  <a:moveTo>
                    <a:pt x="20706" y="48586"/>
                  </a:moveTo>
                  <a:lnTo>
                    <a:pt x="20706" y="51485"/>
                  </a:lnTo>
                  <a:lnTo>
                    <a:pt x="17001" y="52201"/>
                  </a:lnTo>
                  <a:lnTo>
                    <a:pt x="17001" y="49320"/>
                  </a:lnTo>
                  <a:lnTo>
                    <a:pt x="20706" y="48586"/>
                  </a:lnTo>
                  <a:close/>
                  <a:moveTo>
                    <a:pt x="16805" y="49356"/>
                  </a:moveTo>
                  <a:lnTo>
                    <a:pt x="16805" y="52237"/>
                  </a:lnTo>
                  <a:lnTo>
                    <a:pt x="13100" y="52935"/>
                  </a:lnTo>
                  <a:lnTo>
                    <a:pt x="13100" y="50090"/>
                  </a:lnTo>
                  <a:lnTo>
                    <a:pt x="16805" y="49356"/>
                  </a:lnTo>
                  <a:close/>
                  <a:moveTo>
                    <a:pt x="12885" y="50125"/>
                  </a:moveTo>
                  <a:lnTo>
                    <a:pt x="12885" y="52971"/>
                  </a:lnTo>
                  <a:lnTo>
                    <a:pt x="9181" y="53686"/>
                  </a:lnTo>
                  <a:lnTo>
                    <a:pt x="9181" y="50841"/>
                  </a:lnTo>
                  <a:lnTo>
                    <a:pt x="12885" y="50125"/>
                  </a:lnTo>
                  <a:close/>
                  <a:moveTo>
                    <a:pt x="8984" y="50895"/>
                  </a:moveTo>
                  <a:lnTo>
                    <a:pt x="8984" y="53722"/>
                  </a:lnTo>
                  <a:lnTo>
                    <a:pt x="5280" y="54438"/>
                  </a:lnTo>
                  <a:lnTo>
                    <a:pt x="5280" y="51611"/>
                  </a:lnTo>
                  <a:lnTo>
                    <a:pt x="8984" y="50895"/>
                  </a:lnTo>
                  <a:close/>
                  <a:moveTo>
                    <a:pt x="114512" y="1"/>
                  </a:moveTo>
                  <a:lnTo>
                    <a:pt x="114512" y="4528"/>
                  </a:lnTo>
                  <a:lnTo>
                    <a:pt x="110808" y="5405"/>
                  </a:lnTo>
                  <a:lnTo>
                    <a:pt x="110808" y="932"/>
                  </a:lnTo>
                  <a:lnTo>
                    <a:pt x="110611" y="932"/>
                  </a:lnTo>
                  <a:lnTo>
                    <a:pt x="110611" y="5459"/>
                  </a:lnTo>
                  <a:lnTo>
                    <a:pt x="106907" y="6318"/>
                  </a:lnTo>
                  <a:lnTo>
                    <a:pt x="106907" y="1880"/>
                  </a:lnTo>
                  <a:lnTo>
                    <a:pt x="106692" y="1880"/>
                  </a:lnTo>
                  <a:lnTo>
                    <a:pt x="106692" y="6372"/>
                  </a:lnTo>
                  <a:lnTo>
                    <a:pt x="102988" y="7249"/>
                  </a:lnTo>
                  <a:lnTo>
                    <a:pt x="102988" y="2828"/>
                  </a:lnTo>
                  <a:lnTo>
                    <a:pt x="102791" y="2828"/>
                  </a:lnTo>
                  <a:lnTo>
                    <a:pt x="102791" y="7302"/>
                  </a:lnTo>
                  <a:lnTo>
                    <a:pt x="99087" y="8161"/>
                  </a:lnTo>
                  <a:lnTo>
                    <a:pt x="99087" y="3759"/>
                  </a:lnTo>
                  <a:lnTo>
                    <a:pt x="98890" y="3759"/>
                  </a:lnTo>
                  <a:lnTo>
                    <a:pt x="98890" y="8215"/>
                  </a:lnTo>
                  <a:lnTo>
                    <a:pt x="95167" y="9092"/>
                  </a:lnTo>
                  <a:lnTo>
                    <a:pt x="95167" y="4690"/>
                  </a:lnTo>
                  <a:lnTo>
                    <a:pt x="94971" y="4690"/>
                  </a:lnTo>
                  <a:lnTo>
                    <a:pt x="94971" y="9128"/>
                  </a:lnTo>
                  <a:lnTo>
                    <a:pt x="91266" y="10004"/>
                  </a:lnTo>
                  <a:lnTo>
                    <a:pt x="91266" y="5638"/>
                  </a:lnTo>
                  <a:lnTo>
                    <a:pt x="91069" y="5638"/>
                  </a:lnTo>
                  <a:lnTo>
                    <a:pt x="91069" y="10058"/>
                  </a:lnTo>
                  <a:lnTo>
                    <a:pt x="87365" y="10935"/>
                  </a:lnTo>
                  <a:lnTo>
                    <a:pt x="87365" y="6569"/>
                  </a:lnTo>
                  <a:lnTo>
                    <a:pt x="87150" y="6569"/>
                  </a:lnTo>
                  <a:lnTo>
                    <a:pt x="87150" y="10971"/>
                  </a:lnTo>
                  <a:lnTo>
                    <a:pt x="83446" y="11848"/>
                  </a:lnTo>
                  <a:lnTo>
                    <a:pt x="83446" y="7517"/>
                  </a:lnTo>
                  <a:lnTo>
                    <a:pt x="83249" y="7517"/>
                  </a:lnTo>
                  <a:lnTo>
                    <a:pt x="83249" y="11901"/>
                  </a:lnTo>
                  <a:lnTo>
                    <a:pt x="79545" y="12760"/>
                  </a:lnTo>
                  <a:lnTo>
                    <a:pt x="79545" y="8448"/>
                  </a:lnTo>
                  <a:lnTo>
                    <a:pt x="79330" y="8448"/>
                  </a:lnTo>
                  <a:lnTo>
                    <a:pt x="79330" y="12814"/>
                  </a:lnTo>
                  <a:lnTo>
                    <a:pt x="75626" y="13691"/>
                  </a:lnTo>
                  <a:lnTo>
                    <a:pt x="75626" y="9396"/>
                  </a:lnTo>
                  <a:lnTo>
                    <a:pt x="75429" y="9396"/>
                  </a:lnTo>
                  <a:lnTo>
                    <a:pt x="75429" y="13727"/>
                  </a:lnTo>
                  <a:lnTo>
                    <a:pt x="71725" y="14603"/>
                  </a:lnTo>
                  <a:lnTo>
                    <a:pt x="71725" y="10326"/>
                  </a:lnTo>
                  <a:lnTo>
                    <a:pt x="71528" y="10326"/>
                  </a:lnTo>
                  <a:lnTo>
                    <a:pt x="71528" y="14657"/>
                  </a:lnTo>
                  <a:lnTo>
                    <a:pt x="67806" y="15516"/>
                  </a:lnTo>
                  <a:lnTo>
                    <a:pt x="67806" y="11275"/>
                  </a:lnTo>
                  <a:lnTo>
                    <a:pt x="67609" y="11275"/>
                  </a:lnTo>
                  <a:lnTo>
                    <a:pt x="67609" y="15570"/>
                  </a:lnTo>
                  <a:lnTo>
                    <a:pt x="63905" y="16447"/>
                  </a:lnTo>
                  <a:lnTo>
                    <a:pt x="63905" y="12205"/>
                  </a:lnTo>
                  <a:lnTo>
                    <a:pt x="63708" y="12205"/>
                  </a:lnTo>
                  <a:lnTo>
                    <a:pt x="63708" y="16500"/>
                  </a:lnTo>
                  <a:lnTo>
                    <a:pt x="60003" y="17377"/>
                  </a:lnTo>
                  <a:lnTo>
                    <a:pt x="60003" y="13154"/>
                  </a:lnTo>
                  <a:lnTo>
                    <a:pt x="59789" y="13154"/>
                  </a:lnTo>
                  <a:lnTo>
                    <a:pt x="59789" y="17413"/>
                  </a:lnTo>
                  <a:lnTo>
                    <a:pt x="56084" y="18290"/>
                  </a:lnTo>
                  <a:lnTo>
                    <a:pt x="56084" y="14084"/>
                  </a:lnTo>
                  <a:lnTo>
                    <a:pt x="55888" y="14084"/>
                  </a:lnTo>
                  <a:lnTo>
                    <a:pt x="55888" y="18344"/>
                  </a:lnTo>
                  <a:lnTo>
                    <a:pt x="52165" y="19220"/>
                  </a:lnTo>
                  <a:lnTo>
                    <a:pt x="52165" y="15033"/>
                  </a:lnTo>
                  <a:lnTo>
                    <a:pt x="51969" y="15033"/>
                  </a:lnTo>
                  <a:lnTo>
                    <a:pt x="51969" y="19256"/>
                  </a:lnTo>
                  <a:lnTo>
                    <a:pt x="48264" y="20133"/>
                  </a:lnTo>
                  <a:lnTo>
                    <a:pt x="48264" y="15981"/>
                  </a:lnTo>
                  <a:lnTo>
                    <a:pt x="48067" y="15981"/>
                  </a:lnTo>
                  <a:lnTo>
                    <a:pt x="48067" y="20187"/>
                  </a:lnTo>
                  <a:lnTo>
                    <a:pt x="44363" y="21046"/>
                  </a:lnTo>
                  <a:lnTo>
                    <a:pt x="44363" y="16912"/>
                  </a:lnTo>
                  <a:lnTo>
                    <a:pt x="44148" y="16912"/>
                  </a:lnTo>
                  <a:lnTo>
                    <a:pt x="44148" y="21099"/>
                  </a:lnTo>
                  <a:lnTo>
                    <a:pt x="40444" y="21976"/>
                  </a:lnTo>
                  <a:lnTo>
                    <a:pt x="40444" y="17860"/>
                  </a:lnTo>
                  <a:lnTo>
                    <a:pt x="40247" y="17860"/>
                  </a:lnTo>
                  <a:lnTo>
                    <a:pt x="40247" y="22012"/>
                  </a:lnTo>
                  <a:lnTo>
                    <a:pt x="36543" y="22889"/>
                  </a:lnTo>
                  <a:lnTo>
                    <a:pt x="36543" y="18791"/>
                  </a:lnTo>
                  <a:lnTo>
                    <a:pt x="36328" y="18791"/>
                  </a:lnTo>
                  <a:lnTo>
                    <a:pt x="36328" y="22943"/>
                  </a:lnTo>
                  <a:lnTo>
                    <a:pt x="32624" y="23819"/>
                  </a:lnTo>
                  <a:lnTo>
                    <a:pt x="32624" y="19739"/>
                  </a:lnTo>
                  <a:lnTo>
                    <a:pt x="32427" y="19739"/>
                  </a:lnTo>
                  <a:lnTo>
                    <a:pt x="32427" y="23855"/>
                  </a:lnTo>
                  <a:lnTo>
                    <a:pt x="28723" y="24732"/>
                  </a:lnTo>
                  <a:lnTo>
                    <a:pt x="28723" y="20670"/>
                  </a:lnTo>
                  <a:lnTo>
                    <a:pt x="28526" y="20670"/>
                  </a:lnTo>
                  <a:lnTo>
                    <a:pt x="28526" y="24786"/>
                  </a:lnTo>
                  <a:lnTo>
                    <a:pt x="24822" y="25663"/>
                  </a:lnTo>
                  <a:lnTo>
                    <a:pt x="24822" y="21618"/>
                  </a:lnTo>
                  <a:lnTo>
                    <a:pt x="24607" y="21618"/>
                  </a:lnTo>
                  <a:lnTo>
                    <a:pt x="24607" y="25698"/>
                  </a:lnTo>
                  <a:lnTo>
                    <a:pt x="20903" y="26575"/>
                  </a:lnTo>
                  <a:lnTo>
                    <a:pt x="20903" y="22549"/>
                  </a:lnTo>
                  <a:lnTo>
                    <a:pt x="20706" y="22549"/>
                  </a:lnTo>
                  <a:lnTo>
                    <a:pt x="20706" y="26629"/>
                  </a:lnTo>
                  <a:lnTo>
                    <a:pt x="17001" y="27506"/>
                  </a:lnTo>
                  <a:lnTo>
                    <a:pt x="17001" y="23497"/>
                  </a:lnTo>
                  <a:lnTo>
                    <a:pt x="16787" y="23497"/>
                  </a:lnTo>
                  <a:lnTo>
                    <a:pt x="16787" y="27542"/>
                  </a:lnTo>
                  <a:lnTo>
                    <a:pt x="13082" y="28418"/>
                  </a:lnTo>
                  <a:lnTo>
                    <a:pt x="13082" y="24446"/>
                  </a:lnTo>
                  <a:lnTo>
                    <a:pt x="12885" y="24446"/>
                  </a:lnTo>
                  <a:lnTo>
                    <a:pt x="12885" y="28472"/>
                  </a:lnTo>
                  <a:lnTo>
                    <a:pt x="9181" y="29331"/>
                  </a:lnTo>
                  <a:lnTo>
                    <a:pt x="9181" y="25376"/>
                  </a:lnTo>
                  <a:lnTo>
                    <a:pt x="8984" y="25376"/>
                  </a:lnTo>
                  <a:lnTo>
                    <a:pt x="8984" y="29385"/>
                  </a:lnTo>
                  <a:lnTo>
                    <a:pt x="5280" y="30262"/>
                  </a:lnTo>
                  <a:lnTo>
                    <a:pt x="5280" y="26307"/>
                  </a:lnTo>
                  <a:lnTo>
                    <a:pt x="5065" y="26307"/>
                  </a:lnTo>
                  <a:lnTo>
                    <a:pt x="5065" y="30297"/>
                  </a:lnTo>
                  <a:lnTo>
                    <a:pt x="37" y="31496"/>
                  </a:lnTo>
                  <a:lnTo>
                    <a:pt x="90" y="31693"/>
                  </a:lnTo>
                  <a:lnTo>
                    <a:pt x="5065" y="30512"/>
                  </a:lnTo>
                  <a:lnTo>
                    <a:pt x="5065" y="33322"/>
                  </a:lnTo>
                  <a:lnTo>
                    <a:pt x="108" y="34449"/>
                  </a:lnTo>
                  <a:lnTo>
                    <a:pt x="162" y="34646"/>
                  </a:lnTo>
                  <a:lnTo>
                    <a:pt x="5065" y="33537"/>
                  </a:lnTo>
                  <a:lnTo>
                    <a:pt x="5065" y="36346"/>
                  </a:lnTo>
                  <a:lnTo>
                    <a:pt x="1" y="37473"/>
                  </a:lnTo>
                  <a:lnTo>
                    <a:pt x="55" y="37670"/>
                  </a:lnTo>
                  <a:lnTo>
                    <a:pt x="5065" y="36561"/>
                  </a:lnTo>
                  <a:lnTo>
                    <a:pt x="5065" y="39370"/>
                  </a:lnTo>
                  <a:lnTo>
                    <a:pt x="19" y="40480"/>
                  </a:lnTo>
                  <a:lnTo>
                    <a:pt x="55" y="40677"/>
                  </a:lnTo>
                  <a:lnTo>
                    <a:pt x="5065" y="39585"/>
                  </a:lnTo>
                  <a:lnTo>
                    <a:pt x="5065" y="42395"/>
                  </a:lnTo>
                  <a:lnTo>
                    <a:pt x="108" y="43450"/>
                  </a:lnTo>
                  <a:lnTo>
                    <a:pt x="144" y="43647"/>
                  </a:lnTo>
                  <a:lnTo>
                    <a:pt x="5065" y="42591"/>
                  </a:lnTo>
                  <a:lnTo>
                    <a:pt x="5065" y="45401"/>
                  </a:lnTo>
                  <a:lnTo>
                    <a:pt x="216" y="46439"/>
                  </a:lnTo>
                  <a:lnTo>
                    <a:pt x="252" y="46636"/>
                  </a:lnTo>
                  <a:lnTo>
                    <a:pt x="5083" y="45634"/>
                  </a:lnTo>
                  <a:lnTo>
                    <a:pt x="5083" y="48425"/>
                  </a:lnTo>
                  <a:lnTo>
                    <a:pt x="144" y="49427"/>
                  </a:lnTo>
                  <a:lnTo>
                    <a:pt x="198" y="49624"/>
                  </a:lnTo>
                  <a:lnTo>
                    <a:pt x="5065" y="48640"/>
                  </a:lnTo>
                  <a:lnTo>
                    <a:pt x="5065" y="51450"/>
                  </a:lnTo>
                  <a:lnTo>
                    <a:pt x="234" y="52416"/>
                  </a:lnTo>
                  <a:lnTo>
                    <a:pt x="269" y="52613"/>
                  </a:lnTo>
                  <a:lnTo>
                    <a:pt x="5065" y="51664"/>
                  </a:lnTo>
                  <a:lnTo>
                    <a:pt x="5065" y="54474"/>
                  </a:lnTo>
                  <a:lnTo>
                    <a:pt x="198" y="55404"/>
                  </a:lnTo>
                  <a:lnTo>
                    <a:pt x="234" y="55601"/>
                  </a:lnTo>
                  <a:lnTo>
                    <a:pt x="5065" y="54671"/>
                  </a:lnTo>
                  <a:lnTo>
                    <a:pt x="5065" y="58626"/>
                  </a:lnTo>
                  <a:lnTo>
                    <a:pt x="5280" y="58626"/>
                  </a:lnTo>
                  <a:lnTo>
                    <a:pt x="5280" y="54635"/>
                  </a:lnTo>
                  <a:lnTo>
                    <a:pt x="8984" y="53937"/>
                  </a:lnTo>
                  <a:lnTo>
                    <a:pt x="8984" y="57910"/>
                  </a:lnTo>
                  <a:lnTo>
                    <a:pt x="9181" y="57910"/>
                  </a:lnTo>
                  <a:lnTo>
                    <a:pt x="9181" y="53901"/>
                  </a:lnTo>
                  <a:lnTo>
                    <a:pt x="12885" y="53185"/>
                  </a:lnTo>
                  <a:lnTo>
                    <a:pt x="12885" y="57176"/>
                  </a:lnTo>
                  <a:lnTo>
                    <a:pt x="13100" y="57176"/>
                  </a:lnTo>
                  <a:lnTo>
                    <a:pt x="13100" y="53150"/>
                  </a:lnTo>
                  <a:lnTo>
                    <a:pt x="16805" y="52434"/>
                  </a:lnTo>
                  <a:lnTo>
                    <a:pt x="16805" y="56442"/>
                  </a:lnTo>
                  <a:lnTo>
                    <a:pt x="17001" y="56442"/>
                  </a:lnTo>
                  <a:lnTo>
                    <a:pt x="17001" y="52398"/>
                  </a:lnTo>
                  <a:lnTo>
                    <a:pt x="20706" y="51682"/>
                  </a:lnTo>
                  <a:lnTo>
                    <a:pt x="20706" y="55709"/>
                  </a:lnTo>
                  <a:lnTo>
                    <a:pt x="20903" y="55709"/>
                  </a:lnTo>
                  <a:lnTo>
                    <a:pt x="20903" y="51664"/>
                  </a:lnTo>
                  <a:lnTo>
                    <a:pt x="24625" y="50966"/>
                  </a:lnTo>
                  <a:lnTo>
                    <a:pt x="24625" y="54993"/>
                  </a:lnTo>
                  <a:lnTo>
                    <a:pt x="24822" y="54993"/>
                  </a:lnTo>
                  <a:lnTo>
                    <a:pt x="24822" y="50913"/>
                  </a:lnTo>
                  <a:lnTo>
                    <a:pt x="28526" y="50197"/>
                  </a:lnTo>
                  <a:lnTo>
                    <a:pt x="28526" y="54259"/>
                  </a:lnTo>
                  <a:lnTo>
                    <a:pt x="28723" y="54259"/>
                  </a:lnTo>
                  <a:lnTo>
                    <a:pt x="28723" y="50179"/>
                  </a:lnTo>
                  <a:lnTo>
                    <a:pt x="32427" y="49463"/>
                  </a:lnTo>
                  <a:lnTo>
                    <a:pt x="32427" y="53543"/>
                  </a:lnTo>
                  <a:lnTo>
                    <a:pt x="32642" y="53543"/>
                  </a:lnTo>
                  <a:lnTo>
                    <a:pt x="32642" y="49427"/>
                  </a:lnTo>
                  <a:lnTo>
                    <a:pt x="36346" y="48712"/>
                  </a:lnTo>
                  <a:lnTo>
                    <a:pt x="36346" y="52810"/>
                  </a:lnTo>
                  <a:lnTo>
                    <a:pt x="36543" y="52810"/>
                  </a:lnTo>
                  <a:lnTo>
                    <a:pt x="36543" y="48676"/>
                  </a:lnTo>
                  <a:lnTo>
                    <a:pt x="40247" y="47960"/>
                  </a:lnTo>
                  <a:lnTo>
                    <a:pt x="40247" y="52076"/>
                  </a:lnTo>
                  <a:lnTo>
                    <a:pt x="40462" y="52076"/>
                  </a:lnTo>
                  <a:lnTo>
                    <a:pt x="40462" y="47924"/>
                  </a:lnTo>
                  <a:lnTo>
                    <a:pt x="44166" y="47226"/>
                  </a:lnTo>
                  <a:lnTo>
                    <a:pt x="44166" y="51360"/>
                  </a:lnTo>
                  <a:lnTo>
                    <a:pt x="44363" y="51360"/>
                  </a:lnTo>
                  <a:lnTo>
                    <a:pt x="44363" y="47191"/>
                  </a:lnTo>
                  <a:lnTo>
                    <a:pt x="48067" y="46475"/>
                  </a:lnTo>
                  <a:lnTo>
                    <a:pt x="48067" y="50626"/>
                  </a:lnTo>
                  <a:lnTo>
                    <a:pt x="48264" y="50626"/>
                  </a:lnTo>
                  <a:lnTo>
                    <a:pt x="48264" y="46439"/>
                  </a:lnTo>
                  <a:lnTo>
                    <a:pt x="51986" y="45741"/>
                  </a:lnTo>
                  <a:lnTo>
                    <a:pt x="51986" y="49893"/>
                  </a:lnTo>
                  <a:lnTo>
                    <a:pt x="52183" y="49893"/>
                  </a:lnTo>
                  <a:lnTo>
                    <a:pt x="52183" y="45687"/>
                  </a:lnTo>
                  <a:lnTo>
                    <a:pt x="55888" y="44989"/>
                  </a:lnTo>
                  <a:lnTo>
                    <a:pt x="55888" y="49177"/>
                  </a:lnTo>
                  <a:lnTo>
                    <a:pt x="56084" y="49177"/>
                  </a:lnTo>
                  <a:lnTo>
                    <a:pt x="56084" y="44954"/>
                  </a:lnTo>
                  <a:lnTo>
                    <a:pt x="59789" y="44238"/>
                  </a:lnTo>
                  <a:lnTo>
                    <a:pt x="59789" y="48443"/>
                  </a:lnTo>
                  <a:lnTo>
                    <a:pt x="59986" y="48443"/>
                  </a:lnTo>
                  <a:lnTo>
                    <a:pt x="59986" y="44202"/>
                  </a:lnTo>
                  <a:lnTo>
                    <a:pt x="63708" y="43504"/>
                  </a:lnTo>
                  <a:lnTo>
                    <a:pt x="63708" y="47709"/>
                  </a:lnTo>
                  <a:lnTo>
                    <a:pt x="63905" y="47709"/>
                  </a:lnTo>
                  <a:lnTo>
                    <a:pt x="63905" y="43450"/>
                  </a:lnTo>
                  <a:lnTo>
                    <a:pt x="67609" y="42753"/>
                  </a:lnTo>
                  <a:lnTo>
                    <a:pt x="67609" y="46994"/>
                  </a:lnTo>
                  <a:lnTo>
                    <a:pt x="67806" y="46994"/>
                  </a:lnTo>
                  <a:lnTo>
                    <a:pt x="67806" y="42717"/>
                  </a:lnTo>
                  <a:lnTo>
                    <a:pt x="71528" y="42001"/>
                  </a:lnTo>
                  <a:lnTo>
                    <a:pt x="71528" y="46260"/>
                  </a:lnTo>
                  <a:lnTo>
                    <a:pt x="71725" y="46260"/>
                  </a:lnTo>
                  <a:lnTo>
                    <a:pt x="71725" y="41965"/>
                  </a:lnTo>
                  <a:lnTo>
                    <a:pt x="75429" y="41267"/>
                  </a:lnTo>
                  <a:lnTo>
                    <a:pt x="75429" y="45526"/>
                  </a:lnTo>
                  <a:lnTo>
                    <a:pt x="75626" y="45526"/>
                  </a:lnTo>
                  <a:lnTo>
                    <a:pt x="75626" y="41214"/>
                  </a:lnTo>
                  <a:lnTo>
                    <a:pt x="79330" y="40516"/>
                  </a:lnTo>
                  <a:lnTo>
                    <a:pt x="79330" y="44810"/>
                  </a:lnTo>
                  <a:lnTo>
                    <a:pt x="79545" y="44810"/>
                  </a:lnTo>
                  <a:lnTo>
                    <a:pt x="79545" y="40480"/>
                  </a:lnTo>
                  <a:lnTo>
                    <a:pt x="83249" y="39764"/>
                  </a:lnTo>
                  <a:lnTo>
                    <a:pt x="83249" y="44077"/>
                  </a:lnTo>
                  <a:lnTo>
                    <a:pt x="83446" y="44077"/>
                  </a:lnTo>
                  <a:lnTo>
                    <a:pt x="83446" y="39728"/>
                  </a:lnTo>
                  <a:lnTo>
                    <a:pt x="87150" y="39030"/>
                  </a:lnTo>
                  <a:lnTo>
                    <a:pt x="87150" y="43343"/>
                  </a:lnTo>
                  <a:lnTo>
                    <a:pt x="87347" y="43343"/>
                  </a:lnTo>
                  <a:lnTo>
                    <a:pt x="87347" y="38995"/>
                  </a:lnTo>
                  <a:lnTo>
                    <a:pt x="91069" y="38279"/>
                  </a:lnTo>
                  <a:lnTo>
                    <a:pt x="91069" y="42627"/>
                  </a:lnTo>
                  <a:lnTo>
                    <a:pt x="91266" y="42627"/>
                  </a:lnTo>
                  <a:lnTo>
                    <a:pt x="91266" y="38243"/>
                  </a:lnTo>
                  <a:lnTo>
                    <a:pt x="94971" y="37527"/>
                  </a:lnTo>
                  <a:lnTo>
                    <a:pt x="94971" y="41894"/>
                  </a:lnTo>
                  <a:lnTo>
                    <a:pt x="95167" y="41894"/>
                  </a:lnTo>
                  <a:lnTo>
                    <a:pt x="95167" y="37491"/>
                  </a:lnTo>
                  <a:lnTo>
                    <a:pt x="98872" y="36793"/>
                  </a:lnTo>
                  <a:lnTo>
                    <a:pt x="98872" y="41160"/>
                  </a:lnTo>
                  <a:lnTo>
                    <a:pt x="99087" y="41160"/>
                  </a:lnTo>
                  <a:lnTo>
                    <a:pt x="99087" y="36758"/>
                  </a:lnTo>
                  <a:lnTo>
                    <a:pt x="102791" y="36042"/>
                  </a:lnTo>
                  <a:lnTo>
                    <a:pt x="102791" y="40444"/>
                  </a:lnTo>
                  <a:lnTo>
                    <a:pt x="102988" y="40444"/>
                  </a:lnTo>
                  <a:lnTo>
                    <a:pt x="102988" y="36006"/>
                  </a:lnTo>
                  <a:lnTo>
                    <a:pt x="106692" y="35290"/>
                  </a:lnTo>
                  <a:lnTo>
                    <a:pt x="106692" y="39710"/>
                  </a:lnTo>
                  <a:lnTo>
                    <a:pt x="106889" y="39710"/>
                  </a:lnTo>
                  <a:lnTo>
                    <a:pt x="106889" y="35254"/>
                  </a:lnTo>
                  <a:lnTo>
                    <a:pt x="110611" y="34557"/>
                  </a:lnTo>
                  <a:lnTo>
                    <a:pt x="110611" y="38995"/>
                  </a:lnTo>
                  <a:lnTo>
                    <a:pt x="110808" y="38995"/>
                  </a:lnTo>
                  <a:lnTo>
                    <a:pt x="110808" y="34521"/>
                  </a:lnTo>
                  <a:lnTo>
                    <a:pt x="114512" y="33805"/>
                  </a:lnTo>
                  <a:lnTo>
                    <a:pt x="114512" y="38261"/>
                  </a:lnTo>
                  <a:lnTo>
                    <a:pt x="114727" y="38261"/>
                  </a:lnTo>
                  <a:lnTo>
                    <a:pt x="114727" y="33769"/>
                  </a:lnTo>
                  <a:lnTo>
                    <a:pt x="118467" y="33053"/>
                  </a:lnTo>
                  <a:lnTo>
                    <a:pt x="118467" y="32856"/>
                  </a:lnTo>
                  <a:lnTo>
                    <a:pt x="114727" y="33572"/>
                  </a:lnTo>
                  <a:lnTo>
                    <a:pt x="114727" y="30136"/>
                  </a:lnTo>
                  <a:lnTo>
                    <a:pt x="118467" y="29403"/>
                  </a:lnTo>
                  <a:lnTo>
                    <a:pt x="118467" y="29206"/>
                  </a:lnTo>
                  <a:lnTo>
                    <a:pt x="114727" y="29922"/>
                  </a:lnTo>
                  <a:lnTo>
                    <a:pt x="114727" y="26504"/>
                  </a:lnTo>
                  <a:lnTo>
                    <a:pt x="118467" y="25752"/>
                  </a:lnTo>
                  <a:lnTo>
                    <a:pt x="118467" y="25537"/>
                  </a:lnTo>
                  <a:lnTo>
                    <a:pt x="114727" y="26307"/>
                  </a:lnTo>
                  <a:lnTo>
                    <a:pt x="114727" y="22871"/>
                  </a:lnTo>
                  <a:lnTo>
                    <a:pt x="118467" y="22084"/>
                  </a:lnTo>
                  <a:lnTo>
                    <a:pt x="118467" y="21887"/>
                  </a:lnTo>
                  <a:lnTo>
                    <a:pt x="114727" y="22656"/>
                  </a:lnTo>
                  <a:lnTo>
                    <a:pt x="114727" y="19238"/>
                  </a:lnTo>
                  <a:lnTo>
                    <a:pt x="118467" y="18433"/>
                  </a:lnTo>
                  <a:lnTo>
                    <a:pt x="118467" y="18236"/>
                  </a:lnTo>
                  <a:lnTo>
                    <a:pt x="114727" y="19041"/>
                  </a:lnTo>
                  <a:lnTo>
                    <a:pt x="114727" y="15606"/>
                  </a:lnTo>
                  <a:lnTo>
                    <a:pt x="118467" y="14782"/>
                  </a:lnTo>
                  <a:lnTo>
                    <a:pt x="118467" y="14586"/>
                  </a:lnTo>
                  <a:lnTo>
                    <a:pt x="114727" y="15391"/>
                  </a:lnTo>
                  <a:lnTo>
                    <a:pt x="114727" y="11973"/>
                  </a:lnTo>
                  <a:lnTo>
                    <a:pt x="118467" y="11132"/>
                  </a:lnTo>
                  <a:lnTo>
                    <a:pt x="118467" y="10917"/>
                  </a:lnTo>
                  <a:lnTo>
                    <a:pt x="114727" y="11758"/>
                  </a:lnTo>
                  <a:lnTo>
                    <a:pt x="114727" y="8322"/>
                  </a:lnTo>
                  <a:lnTo>
                    <a:pt x="118467" y="7463"/>
                  </a:lnTo>
                  <a:lnTo>
                    <a:pt x="118467" y="7266"/>
                  </a:lnTo>
                  <a:lnTo>
                    <a:pt x="114727" y="8125"/>
                  </a:lnTo>
                  <a:lnTo>
                    <a:pt x="114727" y="4690"/>
                  </a:lnTo>
                  <a:lnTo>
                    <a:pt x="118449" y="3813"/>
                  </a:lnTo>
                  <a:lnTo>
                    <a:pt x="118449" y="3598"/>
                  </a:lnTo>
                  <a:lnTo>
                    <a:pt x="114709" y="4493"/>
                  </a:lnTo>
                  <a:lnTo>
                    <a:pt x="114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588950" y="1268975"/>
              <a:ext cx="3158075" cy="816925"/>
            </a:xfrm>
            <a:custGeom>
              <a:rect b="b" l="l" r="r" t="t"/>
              <a:pathLst>
                <a:path extrusionOk="0" h="32677" w="126323">
                  <a:moveTo>
                    <a:pt x="126322" y="0"/>
                  </a:moveTo>
                  <a:lnTo>
                    <a:pt x="0" y="30476"/>
                  </a:lnTo>
                  <a:lnTo>
                    <a:pt x="0" y="32677"/>
                  </a:lnTo>
                  <a:lnTo>
                    <a:pt x="126322" y="2219"/>
                  </a:lnTo>
                  <a:lnTo>
                    <a:pt x="126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588950" y="2241575"/>
              <a:ext cx="3158075" cy="640225"/>
            </a:xfrm>
            <a:custGeom>
              <a:rect b="b" l="l" r="r" t="t"/>
              <a:pathLst>
                <a:path extrusionOk="0" h="25609" w="126323">
                  <a:moveTo>
                    <a:pt x="126322" y="0"/>
                  </a:moveTo>
                  <a:lnTo>
                    <a:pt x="0" y="23389"/>
                  </a:lnTo>
                  <a:lnTo>
                    <a:pt x="0" y="25608"/>
                  </a:lnTo>
                  <a:lnTo>
                    <a:pt x="126322" y="2219"/>
                  </a:lnTo>
                  <a:lnTo>
                    <a:pt x="126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750900" y="2027275"/>
              <a:ext cx="64000" cy="786950"/>
            </a:xfrm>
            <a:custGeom>
              <a:rect b="b" l="l" r="r" t="t"/>
              <a:pathLst>
                <a:path extrusionOk="0" h="31478" w="2560">
                  <a:moveTo>
                    <a:pt x="0" y="0"/>
                  </a:moveTo>
                  <a:lnTo>
                    <a:pt x="0" y="31478"/>
                  </a:lnTo>
                  <a:lnTo>
                    <a:pt x="2559" y="31478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024359" y="2570396"/>
              <a:ext cx="217000" cy="1537522"/>
            </a:xfrm>
            <a:custGeom>
              <a:rect b="b" l="l" r="r" t="t"/>
              <a:pathLst>
                <a:path extrusionOk="0" h="60898" w="8680">
                  <a:moveTo>
                    <a:pt x="4333" y="0"/>
                  </a:moveTo>
                  <a:cubicBezTo>
                    <a:pt x="3320" y="0"/>
                    <a:pt x="2309" y="125"/>
                    <a:pt x="1325" y="376"/>
                  </a:cubicBezTo>
                  <a:cubicBezTo>
                    <a:pt x="591" y="573"/>
                    <a:pt x="0" y="1414"/>
                    <a:pt x="0" y="2148"/>
                  </a:cubicBezTo>
                  <a:lnTo>
                    <a:pt x="0" y="59555"/>
                  </a:lnTo>
                  <a:cubicBezTo>
                    <a:pt x="0" y="60289"/>
                    <a:pt x="609" y="60897"/>
                    <a:pt x="1343" y="60897"/>
                  </a:cubicBezTo>
                  <a:lnTo>
                    <a:pt x="7320" y="60897"/>
                  </a:lnTo>
                  <a:cubicBezTo>
                    <a:pt x="8053" y="60897"/>
                    <a:pt x="8662" y="60289"/>
                    <a:pt x="8662" y="59555"/>
                  </a:cubicBezTo>
                  <a:lnTo>
                    <a:pt x="8680" y="2148"/>
                  </a:lnTo>
                  <a:cubicBezTo>
                    <a:pt x="8680" y="1414"/>
                    <a:pt x="8089" y="573"/>
                    <a:pt x="7355" y="376"/>
                  </a:cubicBezTo>
                  <a:cubicBezTo>
                    <a:pt x="6362" y="125"/>
                    <a:pt x="5347" y="0"/>
                    <a:pt x="4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1087725" y="2339672"/>
              <a:ext cx="541900" cy="149900"/>
            </a:xfrm>
            <a:custGeom>
              <a:rect b="b" l="l" r="r" t="t"/>
              <a:pathLst>
                <a:path extrusionOk="0" h="5996" w="21676">
                  <a:moveTo>
                    <a:pt x="21195" y="1"/>
                  </a:moveTo>
                  <a:cubicBezTo>
                    <a:pt x="21161" y="1"/>
                    <a:pt x="21125" y="6"/>
                    <a:pt x="21087" y="17"/>
                  </a:cubicBezTo>
                  <a:lnTo>
                    <a:pt x="3084" y="5314"/>
                  </a:lnTo>
                  <a:cubicBezTo>
                    <a:pt x="2666" y="5271"/>
                    <a:pt x="2243" y="5249"/>
                    <a:pt x="1821" y="5249"/>
                  </a:cubicBezTo>
                  <a:cubicBezTo>
                    <a:pt x="1358" y="5249"/>
                    <a:pt x="894" y="5276"/>
                    <a:pt x="436" y="5332"/>
                  </a:cubicBezTo>
                  <a:cubicBezTo>
                    <a:pt x="0" y="5367"/>
                    <a:pt x="40" y="5995"/>
                    <a:pt x="455" y="5995"/>
                  </a:cubicBezTo>
                  <a:cubicBezTo>
                    <a:pt x="466" y="5995"/>
                    <a:pt x="478" y="5995"/>
                    <a:pt x="490" y="5994"/>
                  </a:cubicBezTo>
                  <a:lnTo>
                    <a:pt x="525" y="5994"/>
                  </a:lnTo>
                  <a:cubicBezTo>
                    <a:pt x="946" y="5949"/>
                    <a:pt x="1371" y="5927"/>
                    <a:pt x="1796" y="5927"/>
                  </a:cubicBezTo>
                  <a:cubicBezTo>
                    <a:pt x="2221" y="5927"/>
                    <a:pt x="2646" y="5949"/>
                    <a:pt x="3067" y="5994"/>
                  </a:cubicBezTo>
                  <a:lnTo>
                    <a:pt x="3192" y="5994"/>
                  </a:lnTo>
                  <a:lnTo>
                    <a:pt x="21284" y="661"/>
                  </a:lnTo>
                  <a:cubicBezTo>
                    <a:pt x="21676" y="547"/>
                    <a:pt x="21546" y="1"/>
                    <a:pt x="21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1087575" y="2038825"/>
              <a:ext cx="542100" cy="234975"/>
            </a:xfrm>
            <a:custGeom>
              <a:rect b="b" l="l" r="r" t="t"/>
              <a:pathLst>
                <a:path extrusionOk="0" h="9399" w="21684">
                  <a:moveTo>
                    <a:pt x="21211" y="1"/>
                  </a:moveTo>
                  <a:cubicBezTo>
                    <a:pt x="21163" y="1"/>
                    <a:pt x="21111" y="13"/>
                    <a:pt x="21057" y="39"/>
                  </a:cubicBezTo>
                  <a:lnTo>
                    <a:pt x="3055" y="8701"/>
                  </a:lnTo>
                  <a:cubicBezTo>
                    <a:pt x="2636" y="8658"/>
                    <a:pt x="2218" y="8636"/>
                    <a:pt x="1801" y="8636"/>
                  </a:cubicBezTo>
                  <a:cubicBezTo>
                    <a:pt x="1345" y="8636"/>
                    <a:pt x="891" y="8662"/>
                    <a:pt x="442" y="8719"/>
                  </a:cubicBezTo>
                  <a:cubicBezTo>
                    <a:pt x="1" y="8754"/>
                    <a:pt x="47" y="9399"/>
                    <a:pt x="478" y="9399"/>
                  </a:cubicBezTo>
                  <a:cubicBezTo>
                    <a:pt x="484" y="9399"/>
                    <a:pt x="490" y="9399"/>
                    <a:pt x="496" y="9399"/>
                  </a:cubicBezTo>
                  <a:lnTo>
                    <a:pt x="549" y="9381"/>
                  </a:lnTo>
                  <a:cubicBezTo>
                    <a:pt x="961" y="9336"/>
                    <a:pt x="1381" y="9314"/>
                    <a:pt x="1804" y="9314"/>
                  </a:cubicBezTo>
                  <a:cubicBezTo>
                    <a:pt x="2227" y="9314"/>
                    <a:pt x="2652" y="9336"/>
                    <a:pt x="3073" y="9381"/>
                  </a:cubicBezTo>
                  <a:cubicBezTo>
                    <a:pt x="3088" y="9386"/>
                    <a:pt x="3106" y="9388"/>
                    <a:pt x="3123" y="9388"/>
                  </a:cubicBezTo>
                  <a:cubicBezTo>
                    <a:pt x="3167" y="9388"/>
                    <a:pt x="3214" y="9375"/>
                    <a:pt x="3252" y="9363"/>
                  </a:cubicBezTo>
                  <a:lnTo>
                    <a:pt x="21344" y="648"/>
                  </a:lnTo>
                  <a:cubicBezTo>
                    <a:pt x="21684" y="478"/>
                    <a:pt x="21516" y="1"/>
                    <a:pt x="2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011675" y="2590140"/>
              <a:ext cx="618050" cy="186100"/>
            </a:xfrm>
            <a:custGeom>
              <a:rect b="b" l="l" r="r" t="t"/>
              <a:pathLst>
                <a:path extrusionOk="0" h="7444" w="24722">
                  <a:moveTo>
                    <a:pt x="24241" y="1"/>
                  </a:moveTo>
                  <a:cubicBezTo>
                    <a:pt x="24195" y="1"/>
                    <a:pt x="24145" y="11"/>
                    <a:pt x="24093" y="33"/>
                  </a:cubicBezTo>
                  <a:lnTo>
                    <a:pt x="9133" y="6744"/>
                  </a:lnTo>
                  <a:cubicBezTo>
                    <a:pt x="7712" y="6442"/>
                    <a:pt x="6264" y="6290"/>
                    <a:pt x="4816" y="6290"/>
                  </a:cubicBezTo>
                  <a:cubicBezTo>
                    <a:pt x="3347" y="6290"/>
                    <a:pt x="1878" y="6446"/>
                    <a:pt x="436" y="6762"/>
                  </a:cubicBezTo>
                  <a:cubicBezTo>
                    <a:pt x="0" y="6814"/>
                    <a:pt x="57" y="7443"/>
                    <a:pt x="473" y="7443"/>
                  </a:cubicBezTo>
                  <a:cubicBezTo>
                    <a:pt x="484" y="7443"/>
                    <a:pt x="496" y="7443"/>
                    <a:pt x="507" y="7442"/>
                  </a:cubicBezTo>
                  <a:cubicBezTo>
                    <a:pt x="525" y="7442"/>
                    <a:pt x="561" y="7442"/>
                    <a:pt x="579" y="7424"/>
                  </a:cubicBezTo>
                  <a:cubicBezTo>
                    <a:pt x="1984" y="7129"/>
                    <a:pt x="3411" y="6981"/>
                    <a:pt x="4836" y="6981"/>
                  </a:cubicBezTo>
                  <a:cubicBezTo>
                    <a:pt x="6261" y="6981"/>
                    <a:pt x="7683" y="7129"/>
                    <a:pt x="9079" y="7424"/>
                  </a:cubicBezTo>
                  <a:cubicBezTo>
                    <a:pt x="9116" y="7431"/>
                    <a:pt x="9150" y="7436"/>
                    <a:pt x="9182" y="7436"/>
                  </a:cubicBezTo>
                  <a:cubicBezTo>
                    <a:pt x="9228" y="7436"/>
                    <a:pt x="9270" y="7427"/>
                    <a:pt x="9312" y="7406"/>
                  </a:cubicBezTo>
                  <a:lnTo>
                    <a:pt x="24362" y="642"/>
                  </a:lnTo>
                  <a:cubicBezTo>
                    <a:pt x="24721" y="485"/>
                    <a:pt x="24562" y="1"/>
                    <a:pt x="24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011800" y="2844025"/>
              <a:ext cx="618575" cy="186375"/>
            </a:xfrm>
            <a:custGeom>
              <a:rect b="b" l="l" r="r" t="t"/>
              <a:pathLst>
                <a:path extrusionOk="0" h="7455" w="24743">
                  <a:moveTo>
                    <a:pt x="24255" y="0"/>
                  </a:moveTo>
                  <a:cubicBezTo>
                    <a:pt x="24203" y="0"/>
                    <a:pt x="24147" y="13"/>
                    <a:pt x="24088" y="43"/>
                  </a:cubicBezTo>
                  <a:lnTo>
                    <a:pt x="9128" y="6753"/>
                  </a:lnTo>
                  <a:cubicBezTo>
                    <a:pt x="7727" y="6456"/>
                    <a:pt x="6301" y="6308"/>
                    <a:pt x="4874" y="6308"/>
                  </a:cubicBezTo>
                  <a:cubicBezTo>
                    <a:pt x="3384" y="6308"/>
                    <a:pt x="1894" y="6469"/>
                    <a:pt x="431" y="6789"/>
                  </a:cubicBezTo>
                  <a:cubicBezTo>
                    <a:pt x="0" y="6824"/>
                    <a:pt x="50" y="7454"/>
                    <a:pt x="453" y="7454"/>
                  </a:cubicBezTo>
                  <a:cubicBezTo>
                    <a:pt x="469" y="7454"/>
                    <a:pt x="485" y="7453"/>
                    <a:pt x="502" y="7451"/>
                  </a:cubicBezTo>
                  <a:cubicBezTo>
                    <a:pt x="520" y="7451"/>
                    <a:pt x="556" y="7451"/>
                    <a:pt x="574" y="7433"/>
                  </a:cubicBezTo>
                  <a:cubicBezTo>
                    <a:pt x="1979" y="7138"/>
                    <a:pt x="3406" y="6991"/>
                    <a:pt x="4831" y="6991"/>
                  </a:cubicBezTo>
                  <a:cubicBezTo>
                    <a:pt x="6256" y="6991"/>
                    <a:pt x="7678" y="7138"/>
                    <a:pt x="9074" y="7433"/>
                  </a:cubicBezTo>
                  <a:cubicBezTo>
                    <a:pt x="9111" y="7441"/>
                    <a:pt x="9145" y="7445"/>
                    <a:pt x="9177" y="7445"/>
                  </a:cubicBezTo>
                  <a:cubicBezTo>
                    <a:pt x="9223" y="7445"/>
                    <a:pt x="9265" y="7437"/>
                    <a:pt x="9307" y="7416"/>
                  </a:cubicBezTo>
                  <a:lnTo>
                    <a:pt x="24357" y="651"/>
                  </a:lnTo>
                  <a:cubicBezTo>
                    <a:pt x="24743" y="512"/>
                    <a:pt x="24582" y="0"/>
                    <a:pt x="24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6"/>
          <p:cNvGrpSpPr/>
          <p:nvPr/>
        </p:nvGrpSpPr>
        <p:grpSpPr>
          <a:xfrm>
            <a:off x="2593056" y="4456325"/>
            <a:ext cx="6550944" cy="710285"/>
            <a:chOff x="2593056" y="4456325"/>
            <a:chExt cx="6550944" cy="710285"/>
          </a:xfrm>
        </p:grpSpPr>
        <p:sp>
          <p:nvSpPr>
            <p:cNvPr id="311" name="Google Shape;311;p26"/>
            <p:cNvSpPr/>
            <p:nvPr/>
          </p:nvSpPr>
          <p:spPr>
            <a:xfrm flipH="1">
              <a:off x="2773514" y="4456325"/>
              <a:ext cx="6370486" cy="687252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" name="Google Shape;312;p26"/>
            <p:cNvCxnSpPr/>
            <p:nvPr/>
          </p:nvCxnSpPr>
          <p:spPr>
            <a:xfrm flipH="1" rot="10800000">
              <a:off x="2593056" y="4742710"/>
              <a:ext cx="3957900" cy="423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3" name="Google Shape;313;p26"/>
          <p:cNvSpPr txBox="1"/>
          <p:nvPr/>
        </p:nvSpPr>
        <p:spPr>
          <a:xfrm>
            <a:off x="722375" y="3613025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7"/>
          <p:cNvGrpSpPr/>
          <p:nvPr/>
        </p:nvGrpSpPr>
        <p:grpSpPr>
          <a:xfrm>
            <a:off x="1" y="-50"/>
            <a:ext cx="5722126" cy="1561965"/>
            <a:chOff x="1" y="-50"/>
            <a:chExt cx="5722126" cy="1561965"/>
          </a:xfrm>
        </p:grpSpPr>
        <p:sp>
          <p:nvSpPr>
            <p:cNvPr id="316" name="Google Shape;316;p27"/>
            <p:cNvSpPr/>
            <p:nvPr/>
          </p:nvSpPr>
          <p:spPr>
            <a:xfrm>
              <a:off x="1" y="-50"/>
              <a:ext cx="5722126" cy="1561965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1" y="-50"/>
              <a:ext cx="2634020" cy="1333516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27"/>
          <p:cNvGrpSpPr/>
          <p:nvPr/>
        </p:nvGrpSpPr>
        <p:grpSpPr>
          <a:xfrm>
            <a:off x="9" y="4735773"/>
            <a:ext cx="9143991" cy="407892"/>
            <a:chOff x="17" y="4619729"/>
            <a:chExt cx="9143991" cy="523946"/>
          </a:xfrm>
        </p:grpSpPr>
        <p:sp>
          <p:nvSpPr>
            <p:cNvPr id="319" name="Google Shape;319;p27"/>
            <p:cNvSpPr/>
            <p:nvPr/>
          </p:nvSpPr>
          <p:spPr>
            <a:xfrm flipH="1">
              <a:off x="17" y="4619729"/>
              <a:ext cx="9143991" cy="523946"/>
            </a:xfrm>
            <a:custGeom>
              <a:rect b="b" l="l" r="r" t="t"/>
              <a:pathLst>
                <a:path extrusionOk="0" h="78641" w="151353">
                  <a:moveTo>
                    <a:pt x="0" y="1"/>
                  </a:moveTo>
                  <a:lnTo>
                    <a:pt x="0" y="78641"/>
                  </a:lnTo>
                  <a:lnTo>
                    <a:pt x="151353" y="78641"/>
                  </a:lnTo>
                  <a:lnTo>
                    <a:pt x="151353" y="21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flipH="1">
              <a:off x="1009306" y="4619741"/>
              <a:ext cx="8134699" cy="523926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" name="Google Shape;321;p27"/>
            <p:cNvCxnSpPr/>
            <p:nvPr/>
          </p:nvCxnSpPr>
          <p:spPr>
            <a:xfrm flipH="1" rot="10800000">
              <a:off x="1739821" y="4773432"/>
              <a:ext cx="5054100" cy="323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8"/>
          <p:cNvGrpSpPr/>
          <p:nvPr/>
        </p:nvGrpSpPr>
        <p:grpSpPr>
          <a:xfrm>
            <a:off x="0" y="-50"/>
            <a:ext cx="9143991" cy="1816832"/>
            <a:chOff x="4" y="-49"/>
            <a:chExt cx="9143991" cy="2234726"/>
          </a:xfrm>
        </p:grpSpPr>
        <p:sp>
          <p:nvSpPr>
            <p:cNvPr id="324" name="Google Shape;324;p28"/>
            <p:cNvSpPr/>
            <p:nvPr/>
          </p:nvSpPr>
          <p:spPr>
            <a:xfrm>
              <a:off x="4" y="-49"/>
              <a:ext cx="9143991" cy="2234726"/>
            </a:xfrm>
            <a:custGeom>
              <a:rect b="b" l="l" r="r" t="t"/>
              <a:pathLst>
                <a:path extrusionOk="0" h="95196" w="151353">
                  <a:moveTo>
                    <a:pt x="0" y="0"/>
                  </a:moveTo>
                  <a:lnTo>
                    <a:pt x="0" y="95195"/>
                  </a:lnTo>
                  <a:lnTo>
                    <a:pt x="151353" y="31335"/>
                  </a:lnTo>
                  <a:lnTo>
                    <a:pt x="151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4" y="-49"/>
              <a:ext cx="6747542" cy="2234658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" y="-49"/>
              <a:ext cx="3106042" cy="1907822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9" y="4381101"/>
            <a:ext cx="9143991" cy="808488"/>
            <a:chOff x="9" y="4381101"/>
            <a:chExt cx="9143991" cy="808488"/>
          </a:xfrm>
        </p:grpSpPr>
        <p:sp>
          <p:nvSpPr>
            <p:cNvPr id="328" name="Google Shape;328;p28"/>
            <p:cNvSpPr/>
            <p:nvPr/>
          </p:nvSpPr>
          <p:spPr>
            <a:xfrm flipH="1">
              <a:off x="9" y="4381101"/>
              <a:ext cx="9143991" cy="762424"/>
            </a:xfrm>
            <a:custGeom>
              <a:rect b="b" l="l" r="r" t="t"/>
              <a:pathLst>
                <a:path extrusionOk="0" h="78641" w="151353">
                  <a:moveTo>
                    <a:pt x="0" y="1"/>
                  </a:moveTo>
                  <a:lnTo>
                    <a:pt x="0" y="78641"/>
                  </a:lnTo>
                  <a:lnTo>
                    <a:pt x="151353" y="78641"/>
                  </a:lnTo>
                  <a:lnTo>
                    <a:pt x="151353" y="21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flipH="1">
              <a:off x="1009301" y="4381200"/>
              <a:ext cx="8134699" cy="76250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0" name="Google Shape;330;p28"/>
            <p:cNvCxnSpPr/>
            <p:nvPr/>
          </p:nvCxnSpPr>
          <p:spPr>
            <a:xfrm flipH="1" rot="10800000">
              <a:off x="533525" y="4719489"/>
              <a:ext cx="5054100" cy="470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7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5" name="Google Shape;335;p30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336" name="Google Shape;336;p30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30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38" name="Google Shape;338;p30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86749" y="-59250"/>
            <a:ext cx="3068338" cy="1478634"/>
          </a:xfrm>
          <a:custGeom>
            <a:rect b="b" l="l" r="r" t="t"/>
            <a:pathLst>
              <a:path extrusionOk="0" h="95984" w="166238">
                <a:moveTo>
                  <a:pt x="4" y="0"/>
                </a:moveTo>
                <a:lnTo>
                  <a:pt x="166238" y="6"/>
                </a:lnTo>
                <a:lnTo>
                  <a:pt x="0" y="959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pSp>
        <p:nvGrpSpPr>
          <p:cNvPr id="30" name="Google Shape;30;p4"/>
          <p:cNvGrpSpPr/>
          <p:nvPr/>
        </p:nvGrpSpPr>
        <p:grpSpPr>
          <a:xfrm>
            <a:off x="3650490" y="4608243"/>
            <a:ext cx="5580258" cy="593998"/>
            <a:chOff x="6249884" y="3481517"/>
            <a:chExt cx="2981066" cy="1721233"/>
          </a:xfrm>
        </p:grpSpPr>
        <p:sp>
          <p:nvSpPr>
            <p:cNvPr id="31" name="Google Shape;31;p4"/>
            <p:cNvSpPr/>
            <p:nvPr/>
          </p:nvSpPr>
          <p:spPr>
            <a:xfrm rot="10800000">
              <a:off x="6249884" y="3481517"/>
              <a:ext cx="2981063" cy="1721233"/>
            </a:xfrm>
            <a:custGeom>
              <a:rect b="b" l="l" r="r" t="t"/>
              <a:pathLst>
                <a:path extrusionOk="0" h="95984" w="166238">
                  <a:moveTo>
                    <a:pt x="4" y="0"/>
                  </a:moveTo>
                  <a:lnTo>
                    <a:pt x="166238" y="6"/>
                  </a:lnTo>
                  <a:lnTo>
                    <a:pt x="0" y="959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32" name="Google Shape;32;p4"/>
            <p:cNvCxnSpPr/>
            <p:nvPr/>
          </p:nvCxnSpPr>
          <p:spPr>
            <a:xfrm flipH="1" rot="10800000">
              <a:off x="6935950" y="3481525"/>
              <a:ext cx="2295000" cy="1319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071304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  <a:defRPr sz="115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3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3" name="Google Shape;343;p3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0" y="4456318"/>
            <a:ext cx="9143991" cy="707103"/>
            <a:chOff x="9" y="4277574"/>
            <a:chExt cx="9143991" cy="891007"/>
          </a:xfrm>
        </p:grpSpPr>
        <p:sp>
          <p:nvSpPr>
            <p:cNvPr id="37" name="Google Shape;37;p5"/>
            <p:cNvSpPr/>
            <p:nvPr/>
          </p:nvSpPr>
          <p:spPr>
            <a:xfrm flipH="1">
              <a:off x="9" y="4277574"/>
              <a:ext cx="9143991" cy="866034"/>
            </a:xfrm>
            <a:custGeom>
              <a:rect b="b" l="l" r="r" t="t"/>
              <a:pathLst>
                <a:path extrusionOk="0" h="78641" w="151353">
                  <a:moveTo>
                    <a:pt x="0" y="1"/>
                  </a:moveTo>
                  <a:lnTo>
                    <a:pt x="0" y="78641"/>
                  </a:lnTo>
                  <a:lnTo>
                    <a:pt x="151353" y="78641"/>
                  </a:lnTo>
                  <a:lnTo>
                    <a:pt x="151353" y="21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 flipH="1">
              <a:off x="3079163" y="4381125"/>
              <a:ext cx="6064837" cy="76250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" name="Google Shape;39;p5"/>
            <p:cNvCxnSpPr/>
            <p:nvPr/>
          </p:nvCxnSpPr>
          <p:spPr>
            <a:xfrm flipH="1" rot="10800000">
              <a:off x="2886433" y="4698481"/>
              <a:ext cx="3768000" cy="470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" name="Google Shape;40;p5"/>
          <p:cNvGrpSpPr/>
          <p:nvPr/>
        </p:nvGrpSpPr>
        <p:grpSpPr>
          <a:xfrm>
            <a:off x="0" y="-50"/>
            <a:ext cx="8320985" cy="1733656"/>
            <a:chOff x="4" y="-49"/>
            <a:chExt cx="7055868" cy="1926071"/>
          </a:xfrm>
        </p:grpSpPr>
        <p:sp>
          <p:nvSpPr>
            <p:cNvPr id="41" name="Google Shape;41;p5"/>
            <p:cNvSpPr/>
            <p:nvPr/>
          </p:nvSpPr>
          <p:spPr>
            <a:xfrm>
              <a:off x="4" y="-49"/>
              <a:ext cx="7055868" cy="1926071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5" y="-49"/>
              <a:ext cx="3247971" cy="1318777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999339" y="2640650"/>
            <a:ext cx="1848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999339" y="3012050"/>
            <a:ext cx="18483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6296361" y="2640650"/>
            <a:ext cx="1848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6296361" y="3012050"/>
            <a:ext cx="18483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-86749" y="-59250"/>
            <a:ext cx="3068338" cy="1478634"/>
          </a:xfrm>
          <a:custGeom>
            <a:rect b="b" l="l" r="r" t="t"/>
            <a:pathLst>
              <a:path extrusionOk="0" h="95984" w="166238">
                <a:moveTo>
                  <a:pt x="4" y="0"/>
                </a:moveTo>
                <a:lnTo>
                  <a:pt x="166238" y="6"/>
                </a:lnTo>
                <a:lnTo>
                  <a:pt x="0" y="959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pSp>
        <p:nvGrpSpPr>
          <p:cNvPr id="50" name="Google Shape;50;p6"/>
          <p:cNvGrpSpPr/>
          <p:nvPr/>
        </p:nvGrpSpPr>
        <p:grpSpPr>
          <a:xfrm>
            <a:off x="3650490" y="4608243"/>
            <a:ext cx="5580258" cy="593998"/>
            <a:chOff x="6249884" y="3481517"/>
            <a:chExt cx="2981066" cy="1721233"/>
          </a:xfrm>
        </p:grpSpPr>
        <p:sp>
          <p:nvSpPr>
            <p:cNvPr id="51" name="Google Shape;51;p6"/>
            <p:cNvSpPr/>
            <p:nvPr/>
          </p:nvSpPr>
          <p:spPr>
            <a:xfrm rot="10800000">
              <a:off x="6249884" y="3481517"/>
              <a:ext cx="2981063" cy="1721233"/>
            </a:xfrm>
            <a:custGeom>
              <a:rect b="b" l="l" r="r" t="t"/>
              <a:pathLst>
                <a:path extrusionOk="0" h="95984" w="166238">
                  <a:moveTo>
                    <a:pt x="4" y="0"/>
                  </a:moveTo>
                  <a:lnTo>
                    <a:pt x="166238" y="6"/>
                  </a:lnTo>
                  <a:lnTo>
                    <a:pt x="0" y="959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cxnSp>
          <p:nvCxnSpPr>
            <p:cNvPr id="52" name="Google Shape;52;p6"/>
            <p:cNvCxnSpPr/>
            <p:nvPr/>
          </p:nvCxnSpPr>
          <p:spPr>
            <a:xfrm flipH="1" rot="10800000">
              <a:off x="6935950" y="3481525"/>
              <a:ext cx="2295000" cy="1319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-25" y="-50"/>
            <a:ext cx="9144064" cy="5235062"/>
            <a:chOff x="-25" y="-50"/>
            <a:chExt cx="9144064" cy="5235062"/>
          </a:xfrm>
        </p:grpSpPr>
        <p:grpSp>
          <p:nvGrpSpPr>
            <p:cNvPr id="56" name="Google Shape;56;p7"/>
            <p:cNvGrpSpPr/>
            <p:nvPr/>
          </p:nvGrpSpPr>
          <p:grpSpPr>
            <a:xfrm>
              <a:off x="0" y="-50"/>
              <a:ext cx="7055872" cy="1926071"/>
              <a:chOff x="0" y="-50"/>
              <a:chExt cx="7055872" cy="1926071"/>
            </a:xfrm>
          </p:grpSpPr>
          <p:sp>
            <p:nvSpPr>
              <p:cNvPr id="57" name="Google Shape;57;p7"/>
              <p:cNvSpPr/>
              <p:nvPr/>
            </p:nvSpPr>
            <p:spPr>
              <a:xfrm>
                <a:off x="4" y="-49"/>
                <a:ext cx="7055868" cy="1926071"/>
              </a:xfrm>
              <a:custGeom>
                <a:rect b="b" l="l" r="r" t="t"/>
                <a:pathLst>
                  <a:path extrusionOk="0" h="78471" w="116790">
                    <a:moveTo>
                      <a:pt x="0" y="0"/>
                    </a:moveTo>
                    <a:lnTo>
                      <a:pt x="0" y="78470"/>
                    </a:lnTo>
                    <a:lnTo>
                      <a:pt x="1167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7"/>
              <p:cNvSpPr/>
              <p:nvPr/>
            </p:nvSpPr>
            <p:spPr>
              <a:xfrm>
                <a:off x="0" y="-50"/>
                <a:ext cx="3453875" cy="1644368"/>
              </a:xfrm>
              <a:custGeom>
                <a:rect b="b" l="l" r="r" t="t"/>
                <a:pathLst>
                  <a:path extrusionOk="0" h="66994" w="53761">
                    <a:moveTo>
                      <a:pt x="0" y="0"/>
                    </a:moveTo>
                    <a:lnTo>
                      <a:pt x="0" y="66993"/>
                    </a:lnTo>
                    <a:lnTo>
                      <a:pt x="537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" name="Google Shape;59;p7"/>
            <p:cNvSpPr/>
            <p:nvPr/>
          </p:nvSpPr>
          <p:spPr>
            <a:xfrm>
              <a:off x="-25" y="4296101"/>
              <a:ext cx="9144064" cy="885675"/>
            </a:xfrm>
            <a:custGeom>
              <a:rect b="b" l="l" r="r" t="t"/>
              <a:pathLst>
                <a:path extrusionOk="0" h="67583" w="208483">
                  <a:moveTo>
                    <a:pt x="208482" y="1"/>
                  </a:moveTo>
                  <a:lnTo>
                    <a:pt x="0" y="30890"/>
                  </a:lnTo>
                  <a:lnTo>
                    <a:pt x="0" y="67583"/>
                  </a:lnTo>
                  <a:lnTo>
                    <a:pt x="208482" y="67583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7"/>
            <p:cNvGrpSpPr/>
            <p:nvPr/>
          </p:nvGrpSpPr>
          <p:grpSpPr>
            <a:xfrm>
              <a:off x="414925" y="4419275"/>
              <a:ext cx="8729075" cy="815737"/>
              <a:chOff x="414925" y="4381113"/>
              <a:chExt cx="8729075" cy="815737"/>
            </a:xfrm>
          </p:grpSpPr>
          <p:sp>
            <p:nvSpPr>
              <p:cNvPr id="61" name="Google Shape;61;p7"/>
              <p:cNvSpPr/>
              <p:nvPr/>
            </p:nvSpPr>
            <p:spPr>
              <a:xfrm flipH="1">
                <a:off x="1009301" y="4381113"/>
                <a:ext cx="8134699" cy="762501"/>
              </a:xfrm>
              <a:custGeom>
                <a:rect b="b" l="l" r="r" t="t"/>
                <a:pathLst>
                  <a:path extrusionOk="0" h="62577" w="134647">
                    <a:moveTo>
                      <a:pt x="0" y="1"/>
                    </a:moveTo>
                    <a:lnTo>
                      <a:pt x="0" y="62577"/>
                    </a:lnTo>
                    <a:lnTo>
                      <a:pt x="134647" y="6257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2" name="Google Shape;62;p7"/>
              <p:cNvCxnSpPr/>
              <p:nvPr/>
            </p:nvCxnSpPr>
            <p:spPr>
              <a:xfrm flipH="1" rot="10800000">
                <a:off x="414925" y="4726750"/>
                <a:ext cx="5054100" cy="470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1295310" y="2558155"/>
            <a:ext cx="26904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1295310" y="1508472"/>
            <a:ext cx="26904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flipH="1">
            <a:off x="1921560" y="3921613"/>
            <a:ext cx="7222465" cy="1221816"/>
          </a:xfrm>
          <a:custGeom>
            <a:rect b="b" l="l" r="r" t="t"/>
            <a:pathLst>
              <a:path extrusionOk="0" h="62577" w="134647">
                <a:moveTo>
                  <a:pt x="0" y="1"/>
                </a:moveTo>
                <a:lnTo>
                  <a:pt x="0" y="62577"/>
                </a:lnTo>
                <a:lnTo>
                  <a:pt x="134647" y="6257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6500192" y="1018640"/>
            <a:ext cx="5104563" cy="3879132"/>
            <a:chOff x="1011675" y="1268975"/>
            <a:chExt cx="3735775" cy="2838943"/>
          </a:xfrm>
        </p:grpSpPr>
        <p:sp>
          <p:nvSpPr>
            <p:cNvPr id="68" name="Google Shape;68;p8"/>
            <p:cNvSpPr/>
            <p:nvPr/>
          </p:nvSpPr>
          <p:spPr>
            <a:xfrm>
              <a:off x="1099950" y="2204550"/>
              <a:ext cx="65350" cy="461150"/>
            </a:xfrm>
            <a:custGeom>
              <a:rect b="b" l="l" r="r" t="t"/>
              <a:pathLst>
                <a:path extrusionOk="0" h="18446" w="2614">
                  <a:moveTo>
                    <a:pt x="1300" y="0"/>
                  </a:moveTo>
                  <a:cubicBezTo>
                    <a:pt x="994" y="0"/>
                    <a:pt x="690" y="41"/>
                    <a:pt x="394" y="121"/>
                  </a:cubicBezTo>
                  <a:cubicBezTo>
                    <a:pt x="162" y="193"/>
                    <a:pt x="1" y="407"/>
                    <a:pt x="1" y="640"/>
                  </a:cubicBezTo>
                  <a:lnTo>
                    <a:pt x="1" y="18052"/>
                  </a:lnTo>
                  <a:cubicBezTo>
                    <a:pt x="1" y="18267"/>
                    <a:pt x="180" y="18446"/>
                    <a:pt x="394" y="18446"/>
                  </a:cubicBezTo>
                  <a:lnTo>
                    <a:pt x="2220" y="18446"/>
                  </a:lnTo>
                  <a:cubicBezTo>
                    <a:pt x="2434" y="18446"/>
                    <a:pt x="2613" y="18267"/>
                    <a:pt x="2613" y="18052"/>
                  </a:cubicBezTo>
                  <a:lnTo>
                    <a:pt x="2613" y="640"/>
                  </a:lnTo>
                  <a:cubicBezTo>
                    <a:pt x="2613" y="407"/>
                    <a:pt x="2452" y="193"/>
                    <a:pt x="2220" y="121"/>
                  </a:cubicBezTo>
                  <a:cubicBezTo>
                    <a:pt x="1915" y="41"/>
                    <a:pt x="1607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611300" y="2063050"/>
              <a:ext cx="12125" cy="773550"/>
            </a:xfrm>
            <a:custGeom>
              <a:rect b="b" l="l" r="r" t="t"/>
              <a:pathLst>
                <a:path extrusionOk="0" h="30942" w="485">
                  <a:moveTo>
                    <a:pt x="1" y="1"/>
                  </a:moveTo>
                  <a:lnTo>
                    <a:pt x="1" y="30942"/>
                  </a:lnTo>
                  <a:lnTo>
                    <a:pt x="484" y="30942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785775" y="1324875"/>
              <a:ext cx="2961675" cy="1465650"/>
            </a:xfrm>
            <a:custGeom>
              <a:rect b="b" l="l" r="r" t="t"/>
              <a:pathLst>
                <a:path extrusionOk="0" h="58626" w="118467">
                  <a:moveTo>
                    <a:pt x="114512" y="4743"/>
                  </a:moveTo>
                  <a:lnTo>
                    <a:pt x="114512" y="8161"/>
                  </a:lnTo>
                  <a:lnTo>
                    <a:pt x="110790" y="9020"/>
                  </a:lnTo>
                  <a:lnTo>
                    <a:pt x="110790" y="5602"/>
                  </a:lnTo>
                  <a:lnTo>
                    <a:pt x="114512" y="4743"/>
                  </a:lnTo>
                  <a:close/>
                  <a:moveTo>
                    <a:pt x="110593" y="5656"/>
                  </a:moveTo>
                  <a:lnTo>
                    <a:pt x="110593" y="9074"/>
                  </a:lnTo>
                  <a:lnTo>
                    <a:pt x="106889" y="9915"/>
                  </a:lnTo>
                  <a:lnTo>
                    <a:pt x="106889" y="6533"/>
                  </a:lnTo>
                  <a:lnTo>
                    <a:pt x="110593" y="5656"/>
                  </a:lnTo>
                  <a:close/>
                  <a:moveTo>
                    <a:pt x="106692" y="6586"/>
                  </a:moveTo>
                  <a:lnTo>
                    <a:pt x="106692" y="9969"/>
                  </a:lnTo>
                  <a:lnTo>
                    <a:pt x="102988" y="10828"/>
                  </a:lnTo>
                  <a:lnTo>
                    <a:pt x="102988" y="7463"/>
                  </a:lnTo>
                  <a:lnTo>
                    <a:pt x="106692" y="6586"/>
                  </a:lnTo>
                  <a:close/>
                  <a:moveTo>
                    <a:pt x="102773" y="7517"/>
                  </a:moveTo>
                  <a:lnTo>
                    <a:pt x="102773" y="10863"/>
                  </a:lnTo>
                  <a:lnTo>
                    <a:pt x="99069" y="11722"/>
                  </a:lnTo>
                  <a:lnTo>
                    <a:pt x="99069" y="8376"/>
                  </a:lnTo>
                  <a:lnTo>
                    <a:pt x="102773" y="7517"/>
                  </a:lnTo>
                  <a:close/>
                  <a:moveTo>
                    <a:pt x="98872" y="8430"/>
                  </a:moveTo>
                  <a:lnTo>
                    <a:pt x="98872" y="11758"/>
                  </a:lnTo>
                  <a:lnTo>
                    <a:pt x="95167" y="12617"/>
                  </a:lnTo>
                  <a:lnTo>
                    <a:pt x="95167" y="9289"/>
                  </a:lnTo>
                  <a:lnTo>
                    <a:pt x="98872" y="8430"/>
                  </a:lnTo>
                  <a:close/>
                  <a:moveTo>
                    <a:pt x="114512" y="8376"/>
                  </a:moveTo>
                  <a:lnTo>
                    <a:pt x="114512" y="11812"/>
                  </a:lnTo>
                  <a:lnTo>
                    <a:pt x="110790" y="12635"/>
                  </a:lnTo>
                  <a:lnTo>
                    <a:pt x="110790" y="9235"/>
                  </a:lnTo>
                  <a:lnTo>
                    <a:pt x="114512" y="8376"/>
                  </a:lnTo>
                  <a:close/>
                  <a:moveTo>
                    <a:pt x="94971" y="9342"/>
                  </a:moveTo>
                  <a:lnTo>
                    <a:pt x="94971" y="12653"/>
                  </a:lnTo>
                  <a:lnTo>
                    <a:pt x="91266" y="13512"/>
                  </a:lnTo>
                  <a:lnTo>
                    <a:pt x="91266" y="10201"/>
                  </a:lnTo>
                  <a:lnTo>
                    <a:pt x="94971" y="9342"/>
                  </a:lnTo>
                  <a:close/>
                  <a:moveTo>
                    <a:pt x="110593" y="9271"/>
                  </a:moveTo>
                  <a:lnTo>
                    <a:pt x="110593" y="12689"/>
                  </a:lnTo>
                  <a:lnTo>
                    <a:pt x="106889" y="13512"/>
                  </a:lnTo>
                  <a:lnTo>
                    <a:pt x="106889" y="10130"/>
                  </a:lnTo>
                  <a:lnTo>
                    <a:pt x="110593" y="9271"/>
                  </a:lnTo>
                  <a:close/>
                  <a:moveTo>
                    <a:pt x="106692" y="10165"/>
                  </a:moveTo>
                  <a:lnTo>
                    <a:pt x="106692" y="13548"/>
                  </a:lnTo>
                  <a:lnTo>
                    <a:pt x="102988" y="14371"/>
                  </a:lnTo>
                  <a:lnTo>
                    <a:pt x="102988" y="11007"/>
                  </a:lnTo>
                  <a:lnTo>
                    <a:pt x="106692" y="10165"/>
                  </a:lnTo>
                  <a:close/>
                  <a:moveTo>
                    <a:pt x="91069" y="10255"/>
                  </a:moveTo>
                  <a:lnTo>
                    <a:pt x="91069" y="13548"/>
                  </a:lnTo>
                  <a:lnTo>
                    <a:pt x="87347" y="14407"/>
                  </a:lnTo>
                  <a:lnTo>
                    <a:pt x="87347" y="11132"/>
                  </a:lnTo>
                  <a:lnTo>
                    <a:pt x="91069" y="10255"/>
                  </a:lnTo>
                  <a:close/>
                  <a:moveTo>
                    <a:pt x="102791" y="11078"/>
                  </a:moveTo>
                  <a:lnTo>
                    <a:pt x="102791" y="14424"/>
                  </a:lnTo>
                  <a:lnTo>
                    <a:pt x="99087" y="15248"/>
                  </a:lnTo>
                  <a:lnTo>
                    <a:pt x="99087" y="11919"/>
                  </a:lnTo>
                  <a:lnTo>
                    <a:pt x="102791" y="11078"/>
                  </a:lnTo>
                  <a:close/>
                  <a:moveTo>
                    <a:pt x="87150" y="11185"/>
                  </a:moveTo>
                  <a:lnTo>
                    <a:pt x="87150" y="14442"/>
                  </a:lnTo>
                  <a:lnTo>
                    <a:pt x="83446" y="15301"/>
                  </a:lnTo>
                  <a:lnTo>
                    <a:pt x="83446" y="12044"/>
                  </a:lnTo>
                  <a:lnTo>
                    <a:pt x="87150" y="11185"/>
                  </a:lnTo>
                  <a:close/>
                  <a:moveTo>
                    <a:pt x="98872" y="11973"/>
                  </a:moveTo>
                  <a:lnTo>
                    <a:pt x="98872" y="15319"/>
                  </a:lnTo>
                  <a:lnTo>
                    <a:pt x="95167" y="16142"/>
                  </a:lnTo>
                  <a:lnTo>
                    <a:pt x="95167" y="12814"/>
                  </a:lnTo>
                  <a:lnTo>
                    <a:pt x="98872" y="11973"/>
                  </a:lnTo>
                  <a:close/>
                  <a:moveTo>
                    <a:pt x="83249" y="12098"/>
                  </a:moveTo>
                  <a:lnTo>
                    <a:pt x="83249" y="15355"/>
                  </a:lnTo>
                  <a:lnTo>
                    <a:pt x="79545" y="16214"/>
                  </a:lnTo>
                  <a:lnTo>
                    <a:pt x="79545" y="12975"/>
                  </a:lnTo>
                  <a:lnTo>
                    <a:pt x="83249" y="12098"/>
                  </a:lnTo>
                  <a:close/>
                  <a:moveTo>
                    <a:pt x="114512" y="12009"/>
                  </a:moveTo>
                  <a:lnTo>
                    <a:pt x="114512" y="15445"/>
                  </a:lnTo>
                  <a:lnTo>
                    <a:pt x="110790" y="16250"/>
                  </a:lnTo>
                  <a:lnTo>
                    <a:pt x="110790" y="12850"/>
                  </a:lnTo>
                  <a:lnTo>
                    <a:pt x="114512" y="12009"/>
                  </a:lnTo>
                  <a:close/>
                  <a:moveTo>
                    <a:pt x="94971" y="12868"/>
                  </a:moveTo>
                  <a:lnTo>
                    <a:pt x="94971" y="16196"/>
                  </a:lnTo>
                  <a:lnTo>
                    <a:pt x="91248" y="17019"/>
                  </a:lnTo>
                  <a:lnTo>
                    <a:pt x="91248" y="13727"/>
                  </a:lnTo>
                  <a:lnTo>
                    <a:pt x="94971" y="12868"/>
                  </a:lnTo>
                  <a:close/>
                  <a:moveTo>
                    <a:pt x="79330" y="13029"/>
                  </a:moveTo>
                  <a:lnTo>
                    <a:pt x="79330" y="16268"/>
                  </a:lnTo>
                  <a:lnTo>
                    <a:pt x="75626" y="17109"/>
                  </a:lnTo>
                  <a:lnTo>
                    <a:pt x="75626" y="13906"/>
                  </a:lnTo>
                  <a:lnTo>
                    <a:pt x="79330" y="13029"/>
                  </a:lnTo>
                  <a:close/>
                  <a:moveTo>
                    <a:pt x="110593" y="12886"/>
                  </a:moveTo>
                  <a:lnTo>
                    <a:pt x="110593" y="16303"/>
                  </a:lnTo>
                  <a:lnTo>
                    <a:pt x="106889" y="17109"/>
                  </a:lnTo>
                  <a:lnTo>
                    <a:pt x="106889" y="13727"/>
                  </a:lnTo>
                  <a:lnTo>
                    <a:pt x="110593" y="12886"/>
                  </a:lnTo>
                  <a:close/>
                  <a:moveTo>
                    <a:pt x="91052" y="13762"/>
                  </a:moveTo>
                  <a:lnTo>
                    <a:pt x="91052" y="17055"/>
                  </a:lnTo>
                  <a:lnTo>
                    <a:pt x="87347" y="17896"/>
                  </a:lnTo>
                  <a:lnTo>
                    <a:pt x="87347" y="14621"/>
                  </a:lnTo>
                  <a:lnTo>
                    <a:pt x="91052" y="13762"/>
                  </a:lnTo>
                  <a:close/>
                  <a:moveTo>
                    <a:pt x="106692" y="13762"/>
                  </a:moveTo>
                  <a:lnTo>
                    <a:pt x="106692" y="17145"/>
                  </a:lnTo>
                  <a:lnTo>
                    <a:pt x="102988" y="17950"/>
                  </a:lnTo>
                  <a:lnTo>
                    <a:pt x="102988" y="14603"/>
                  </a:lnTo>
                  <a:lnTo>
                    <a:pt x="106692" y="13762"/>
                  </a:lnTo>
                  <a:close/>
                  <a:moveTo>
                    <a:pt x="75429" y="13941"/>
                  </a:moveTo>
                  <a:lnTo>
                    <a:pt x="75429" y="17162"/>
                  </a:lnTo>
                  <a:lnTo>
                    <a:pt x="71707" y="18021"/>
                  </a:lnTo>
                  <a:lnTo>
                    <a:pt x="71707" y="14818"/>
                  </a:lnTo>
                  <a:lnTo>
                    <a:pt x="75429" y="13941"/>
                  </a:lnTo>
                  <a:close/>
                  <a:moveTo>
                    <a:pt x="87150" y="14657"/>
                  </a:moveTo>
                  <a:lnTo>
                    <a:pt x="87150" y="17950"/>
                  </a:lnTo>
                  <a:lnTo>
                    <a:pt x="83446" y="18791"/>
                  </a:lnTo>
                  <a:lnTo>
                    <a:pt x="83446" y="15534"/>
                  </a:lnTo>
                  <a:lnTo>
                    <a:pt x="87150" y="14657"/>
                  </a:lnTo>
                  <a:close/>
                  <a:moveTo>
                    <a:pt x="102773" y="14657"/>
                  </a:moveTo>
                  <a:lnTo>
                    <a:pt x="102773" y="18021"/>
                  </a:lnTo>
                  <a:lnTo>
                    <a:pt x="99069" y="18827"/>
                  </a:lnTo>
                  <a:lnTo>
                    <a:pt x="99069" y="15480"/>
                  </a:lnTo>
                  <a:lnTo>
                    <a:pt x="102773" y="14657"/>
                  </a:lnTo>
                  <a:close/>
                  <a:moveTo>
                    <a:pt x="71510" y="14872"/>
                  </a:moveTo>
                  <a:lnTo>
                    <a:pt x="71510" y="18057"/>
                  </a:lnTo>
                  <a:lnTo>
                    <a:pt x="67806" y="18916"/>
                  </a:lnTo>
                  <a:lnTo>
                    <a:pt x="67806" y="15749"/>
                  </a:lnTo>
                  <a:lnTo>
                    <a:pt x="71510" y="14872"/>
                  </a:lnTo>
                  <a:close/>
                  <a:moveTo>
                    <a:pt x="83231" y="15570"/>
                  </a:moveTo>
                  <a:lnTo>
                    <a:pt x="83231" y="18827"/>
                  </a:lnTo>
                  <a:lnTo>
                    <a:pt x="79527" y="19650"/>
                  </a:lnTo>
                  <a:lnTo>
                    <a:pt x="79527" y="16411"/>
                  </a:lnTo>
                  <a:lnTo>
                    <a:pt x="83231" y="15570"/>
                  </a:lnTo>
                  <a:close/>
                  <a:moveTo>
                    <a:pt x="98872" y="15516"/>
                  </a:moveTo>
                  <a:lnTo>
                    <a:pt x="98872" y="18862"/>
                  </a:lnTo>
                  <a:lnTo>
                    <a:pt x="95167" y="19686"/>
                  </a:lnTo>
                  <a:lnTo>
                    <a:pt x="95167" y="16357"/>
                  </a:lnTo>
                  <a:lnTo>
                    <a:pt x="98872" y="15516"/>
                  </a:lnTo>
                  <a:close/>
                  <a:moveTo>
                    <a:pt x="67609" y="15785"/>
                  </a:moveTo>
                  <a:lnTo>
                    <a:pt x="67609" y="18952"/>
                  </a:lnTo>
                  <a:lnTo>
                    <a:pt x="63905" y="19811"/>
                  </a:lnTo>
                  <a:lnTo>
                    <a:pt x="63905" y="16661"/>
                  </a:lnTo>
                  <a:lnTo>
                    <a:pt x="67609" y="15785"/>
                  </a:lnTo>
                  <a:close/>
                  <a:moveTo>
                    <a:pt x="114512" y="15659"/>
                  </a:moveTo>
                  <a:lnTo>
                    <a:pt x="114512" y="19077"/>
                  </a:lnTo>
                  <a:lnTo>
                    <a:pt x="110790" y="19865"/>
                  </a:lnTo>
                  <a:lnTo>
                    <a:pt x="110790" y="16465"/>
                  </a:lnTo>
                  <a:lnTo>
                    <a:pt x="114512" y="15659"/>
                  </a:lnTo>
                  <a:close/>
                  <a:moveTo>
                    <a:pt x="79330" y="16465"/>
                  </a:moveTo>
                  <a:lnTo>
                    <a:pt x="79330" y="19686"/>
                  </a:lnTo>
                  <a:lnTo>
                    <a:pt x="75626" y="20527"/>
                  </a:lnTo>
                  <a:lnTo>
                    <a:pt x="75626" y="17306"/>
                  </a:lnTo>
                  <a:lnTo>
                    <a:pt x="79330" y="16465"/>
                  </a:lnTo>
                  <a:close/>
                  <a:moveTo>
                    <a:pt x="94971" y="16393"/>
                  </a:moveTo>
                  <a:lnTo>
                    <a:pt x="94971" y="19721"/>
                  </a:lnTo>
                  <a:lnTo>
                    <a:pt x="91248" y="20527"/>
                  </a:lnTo>
                  <a:lnTo>
                    <a:pt x="91248" y="17234"/>
                  </a:lnTo>
                  <a:lnTo>
                    <a:pt x="94971" y="16393"/>
                  </a:lnTo>
                  <a:close/>
                  <a:moveTo>
                    <a:pt x="63708" y="16697"/>
                  </a:moveTo>
                  <a:lnTo>
                    <a:pt x="63708" y="19847"/>
                  </a:lnTo>
                  <a:lnTo>
                    <a:pt x="60003" y="20706"/>
                  </a:lnTo>
                  <a:lnTo>
                    <a:pt x="60003" y="17574"/>
                  </a:lnTo>
                  <a:lnTo>
                    <a:pt x="63708" y="16697"/>
                  </a:lnTo>
                  <a:close/>
                  <a:moveTo>
                    <a:pt x="110611" y="16500"/>
                  </a:moveTo>
                  <a:lnTo>
                    <a:pt x="110611" y="19900"/>
                  </a:lnTo>
                  <a:lnTo>
                    <a:pt x="106889" y="20706"/>
                  </a:lnTo>
                  <a:lnTo>
                    <a:pt x="106889" y="17306"/>
                  </a:lnTo>
                  <a:lnTo>
                    <a:pt x="110611" y="16500"/>
                  </a:lnTo>
                  <a:close/>
                  <a:moveTo>
                    <a:pt x="91069" y="17270"/>
                  </a:moveTo>
                  <a:lnTo>
                    <a:pt x="91069" y="20580"/>
                  </a:lnTo>
                  <a:lnTo>
                    <a:pt x="87347" y="21368"/>
                  </a:lnTo>
                  <a:lnTo>
                    <a:pt x="87347" y="18093"/>
                  </a:lnTo>
                  <a:lnTo>
                    <a:pt x="91069" y="17270"/>
                  </a:lnTo>
                  <a:close/>
                  <a:moveTo>
                    <a:pt x="75429" y="17359"/>
                  </a:moveTo>
                  <a:lnTo>
                    <a:pt x="75429" y="20580"/>
                  </a:lnTo>
                  <a:lnTo>
                    <a:pt x="71725" y="21404"/>
                  </a:lnTo>
                  <a:lnTo>
                    <a:pt x="71725" y="18218"/>
                  </a:lnTo>
                  <a:lnTo>
                    <a:pt x="75429" y="17359"/>
                  </a:lnTo>
                  <a:close/>
                  <a:moveTo>
                    <a:pt x="106692" y="17359"/>
                  </a:moveTo>
                  <a:lnTo>
                    <a:pt x="106692" y="20724"/>
                  </a:lnTo>
                  <a:lnTo>
                    <a:pt x="102988" y="21529"/>
                  </a:lnTo>
                  <a:lnTo>
                    <a:pt x="102988" y="18165"/>
                  </a:lnTo>
                  <a:lnTo>
                    <a:pt x="106692" y="17359"/>
                  </a:lnTo>
                  <a:close/>
                  <a:moveTo>
                    <a:pt x="59789" y="17610"/>
                  </a:moveTo>
                  <a:lnTo>
                    <a:pt x="59789" y="20741"/>
                  </a:lnTo>
                  <a:lnTo>
                    <a:pt x="56084" y="21600"/>
                  </a:lnTo>
                  <a:lnTo>
                    <a:pt x="56084" y="18505"/>
                  </a:lnTo>
                  <a:lnTo>
                    <a:pt x="59789" y="17610"/>
                  </a:lnTo>
                  <a:close/>
                  <a:moveTo>
                    <a:pt x="87150" y="18147"/>
                  </a:moveTo>
                  <a:lnTo>
                    <a:pt x="87150" y="21421"/>
                  </a:lnTo>
                  <a:lnTo>
                    <a:pt x="83446" y="22227"/>
                  </a:lnTo>
                  <a:lnTo>
                    <a:pt x="83446" y="18970"/>
                  </a:lnTo>
                  <a:lnTo>
                    <a:pt x="87150" y="18147"/>
                  </a:lnTo>
                  <a:close/>
                  <a:moveTo>
                    <a:pt x="71528" y="18254"/>
                  </a:moveTo>
                  <a:lnTo>
                    <a:pt x="71528" y="21439"/>
                  </a:lnTo>
                  <a:lnTo>
                    <a:pt x="67806" y="22280"/>
                  </a:lnTo>
                  <a:lnTo>
                    <a:pt x="67806" y="19113"/>
                  </a:lnTo>
                  <a:lnTo>
                    <a:pt x="71528" y="18254"/>
                  </a:lnTo>
                  <a:close/>
                  <a:moveTo>
                    <a:pt x="102791" y="18218"/>
                  </a:moveTo>
                  <a:lnTo>
                    <a:pt x="102791" y="21565"/>
                  </a:lnTo>
                  <a:lnTo>
                    <a:pt x="99087" y="22370"/>
                  </a:lnTo>
                  <a:lnTo>
                    <a:pt x="99087" y="19024"/>
                  </a:lnTo>
                  <a:lnTo>
                    <a:pt x="102791" y="18218"/>
                  </a:lnTo>
                  <a:close/>
                  <a:moveTo>
                    <a:pt x="55888" y="18540"/>
                  </a:moveTo>
                  <a:lnTo>
                    <a:pt x="55888" y="21654"/>
                  </a:lnTo>
                  <a:lnTo>
                    <a:pt x="52183" y="22495"/>
                  </a:lnTo>
                  <a:lnTo>
                    <a:pt x="52183" y="19417"/>
                  </a:lnTo>
                  <a:lnTo>
                    <a:pt x="55888" y="18540"/>
                  </a:lnTo>
                  <a:close/>
                  <a:moveTo>
                    <a:pt x="83249" y="19024"/>
                  </a:moveTo>
                  <a:lnTo>
                    <a:pt x="83249" y="22280"/>
                  </a:lnTo>
                  <a:lnTo>
                    <a:pt x="79545" y="23104"/>
                  </a:lnTo>
                  <a:lnTo>
                    <a:pt x="79545" y="19865"/>
                  </a:lnTo>
                  <a:lnTo>
                    <a:pt x="83249" y="19024"/>
                  </a:lnTo>
                  <a:close/>
                  <a:moveTo>
                    <a:pt x="67609" y="19149"/>
                  </a:moveTo>
                  <a:lnTo>
                    <a:pt x="67609" y="22334"/>
                  </a:lnTo>
                  <a:lnTo>
                    <a:pt x="63905" y="23157"/>
                  </a:lnTo>
                  <a:lnTo>
                    <a:pt x="63905" y="20026"/>
                  </a:lnTo>
                  <a:lnTo>
                    <a:pt x="67609" y="19149"/>
                  </a:lnTo>
                  <a:close/>
                  <a:moveTo>
                    <a:pt x="98872" y="19059"/>
                  </a:moveTo>
                  <a:lnTo>
                    <a:pt x="98872" y="22424"/>
                  </a:lnTo>
                  <a:lnTo>
                    <a:pt x="95167" y="23211"/>
                  </a:lnTo>
                  <a:lnTo>
                    <a:pt x="95167" y="19883"/>
                  </a:lnTo>
                  <a:lnTo>
                    <a:pt x="98872" y="19059"/>
                  </a:lnTo>
                  <a:close/>
                  <a:moveTo>
                    <a:pt x="51969" y="19471"/>
                  </a:moveTo>
                  <a:lnTo>
                    <a:pt x="51969" y="22549"/>
                  </a:lnTo>
                  <a:lnTo>
                    <a:pt x="48264" y="23408"/>
                  </a:lnTo>
                  <a:lnTo>
                    <a:pt x="48264" y="20348"/>
                  </a:lnTo>
                  <a:lnTo>
                    <a:pt x="51969" y="19471"/>
                  </a:lnTo>
                  <a:close/>
                  <a:moveTo>
                    <a:pt x="114512" y="19274"/>
                  </a:moveTo>
                  <a:lnTo>
                    <a:pt x="114512" y="22710"/>
                  </a:lnTo>
                  <a:lnTo>
                    <a:pt x="110790" y="23479"/>
                  </a:lnTo>
                  <a:lnTo>
                    <a:pt x="110790" y="20061"/>
                  </a:lnTo>
                  <a:lnTo>
                    <a:pt x="114512" y="19274"/>
                  </a:lnTo>
                  <a:close/>
                  <a:moveTo>
                    <a:pt x="79330" y="19900"/>
                  </a:moveTo>
                  <a:lnTo>
                    <a:pt x="79330" y="23122"/>
                  </a:lnTo>
                  <a:lnTo>
                    <a:pt x="75626" y="23945"/>
                  </a:lnTo>
                  <a:lnTo>
                    <a:pt x="75626" y="20724"/>
                  </a:lnTo>
                  <a:lnTo>
                    <a:pt x="79330" y="19900"/>
                  </a:lnTo>
                  <a:close/>
                  <a:moveTo>
                    <a:pt x="94971" y="19918"/>
                  </a:moveTo>
                  <a:lnTo>
                    <a:pt x="94971" y="23229"/>
                  </a:lnTo>
                  <a:lnTo>
                    <a:pt x="91248" y="24016"/>
                  </a:lnTo>
                  <a:lnTo>
                    <a:pt x="91248" y="20724"/>
                  </a:lnTo>
                  <a:lnTo>
                    <a:pt x="94971" y="19918"/>
                  </a:lnTo>
                  <a:close/>
                  <a:moveTo>
                    <a:pt x="63690" y="20061"/>
                  </a:moveTo>
                  <a:lnTo>
                    <a:pt x="63690" y="23211"/>
                  </a:lnTo>
                  <a:lnTo>
                    <a:pt x="59986" y="24034"/>
                  </a:lnTo>
                  <a:lnTo>
                    <a:pt x="59986" y="20903"/>
                  </a:lnTo>
                  <a:lnTo>
                    <a:pt x="63690" y="20061"/>
                  </a:lnTo>
                  <a:close/>
                  <a:moveTo>
                    <a:pt x="48067" y="20384"/>
                  </a:moveTo>
                  <a:lnTo>
                    <a:pt x="48067" y="23444"/>
                  </a:lnTo>
                  <a:lnTo>
                    <a:pt x="44363" y="24285"/>
                  </a:lnTo>
                  <a:lnTo>
                    <a:pt x="44363" y="21260"/>
                  </a:lnTo>
                  <a:lnTo>
                    <a:pt x="48067" y="20384"/>
                  </a:lnTo>
                  <a:close/>
                  <a:moveTo>
                    <a:pt x="110593" y="20133"/>
                  </a:moveTo>
                  <a:lnTo>
                    <a:pt x="110593" y="23515"/>
                  </a:lnTo>
                  <a:lnTo>
                    <a:pt x="106889" y="24285"/>
                  </a:lnTo>
                  <a:lnTo>
                    <a:pt x="106889" y="20903"/>
                  </a:lnTo>
                  <a:lnTo>
                    <a:pt x="110593" y="20133"/>
                  </a:lnTo>
                  <a:close/>
                  <a:moveTo>
                    <a:pt x="75429" y="20777"/>
                  </a:moveTo>
                  <a:lnTo>
                    <a:pt x="75429" y="23980"/>
                  </a:lnTo>
                  <a:lnTo>
                    <a:pt x="71725" y="24786"/>
                  </a:lnTo>
                  <a:lnTo>
                    <a:pt x="71725" y="21600"/>
                  </a:lnTo>
                  <a:lnTo>
                    <a:pt x="75429" y="20777"/>
                  </a:lnTo>
                  <a:close/>
                  <a:moveTo>
                    <a:pt x="91069" y="20777"/>
                  </a:moveTo>
                  <a:lnTo>
                    <a:pt x="91069" y="24070"/>
                  </a:lnTo>
                  <a:lnTo>
                    <a:pt x="87347" y="24857"/>
                  </a:lnTo>
                  <a:lnTo>
                    <a:pt x="87347" y="21583"/>
                  </a:lnTo>
                  <a:lnTo>
                    <a:pt x="91069" y="20777"/>
                  </a:lnTo>
                  <a:close/>
                  <a:moveTo>
                    <a:pt x="59789" y="20938"/>
                  </a:moveTo>
                  <a:lnTo>
                    <a:pt x="59789" y="24070"/>
                  </a:lnTo>
                  <a:lnTo>
                    <a:pt x="56084" y="24911"/>
                  </a:lnTo>
                  <a:lnTo>
                    <a:pt x="56084" y="21797"/>
                  </a:lnTo>
                  <a:lnTo>
                    <a:pt x="59789" y="20938"/>
                  </a:lnTo>
                  <a:close/>
                  <a:moveTo>
                    <a:pt x="106692" y="20938"/>
                  </a:moveTo>
                  <a:lnTo>
                    <a:pt x="106692" y="24321"/>
                  </a:lnTo>
                  <a:lnTo>
                    <a:pt x="102988" y="25090"/>
                  </a:lnTo>
                  <a:lnTo>
                    <a:pt x="102988" y="21726"/>
                  </a:lnTo>
                  <a:lnTo>
                    <a:pt x="106692" y="20938"/>
                  </a:lnTo>
                  <a:close/>
                  <a:moveTo>
                    <a:pt x="44166" y="21296"/>
                  </a:moveTo>
                  <a:lnTo>
                    <a:pt x="44166" y="24338"/>
                  </a:lnTo>
                  <a:lnTo>
                    <a:pt x="40462" y="25197"/>
                  </a:lnTo>
                  <a:lnTo>
                    <a:pt x="40462" y="22173"/>
                  </a:lnTo>
                  <a:lnTo>
                    <a:pt x="44166" y="21296"/>
                  </a:lnTo>
                  <a:close/>
                  <a:moveTo>
                    <a:pt x="71528" y="21654"/>
                  </a:moveTo>
                  <a:lnTo>
                    <a:pt x="71528" y="24839"/>
                  </a:lnTo>
                  <a:lnTo>
                    <a:pt x="67806" y="25645"/>
                  </a:lnTo>
                  <a:lnTo>
                    <a:pt x="67806" y="22477"/>
                  </a:lnTo>
                  <a:lnTo>
                    <a:pt x="71528" y="21654"/>
                  </a:lnTo>
                  <a:close/>
                  <a:moveTo>
                    <a:pt x="87150" y="21636"/>
                  </a:moveTo>
                  <a:lnTo>
                    <a:pt x="87150" y="24911"/>
                  </a:lnTo>
                  <a:lnTo>
                    <a:pt x="83446" y="25698"/>
                  </a:lnTo>
                  <a:lnTo>
                    <a:pt x="83446" y="22442"/>
                  </a:lnTo>
                  <a:lnTo>
                    <a:pt x="87150" y="21636"/>
                  </a:lnTo>
                  <a:close/>
                  <a:moveTo>
                    <a:pt x="55888" y="21851"/>
                  </a:moveTo>
                  <a:lnTo>
                    <a:pt x="55888" y="24947"/>
                  </a:lnTo>
                  <a:lnTo>
                    <a:pt x="52183" y="25788"/>
                  </a:lnTo>
                  <a:lnTo>
                    <a:pt x="52183" y="22710"/>
                  </a:lnTo>
                  <a:lnTo>
                    <a:pt x="55888" y="21851"/>
                  </a:lnTo>
                  <a:close/>
                  <a:moveTo>
                    <a:pt x="102791" y="21779"/>
                  </a:moveTo>
                  <a:lnTo>
                    <a:pt x="102791" y="25144"/>
                  </a:lnTo>
                  <a:lnTo>
                    <a:pt x="99087" y="25913"/>
                  </a:lnTo>
                  <a:lnTo>
                    <a:pt x="99087" y="22567"/>
                  </a:lnTo>
                  <a:lnTo>
                    <a:pt x="102791" y="21779"/>
                  </a:lnTo>
                  <a:close/>
                  <a:moveTo>
                    <a:pt x="40247" y="22227"/>
                  </a:moveTo>
                  <a:lnTo>
                    <a:pt x="40247" y="25233"/>
                  </a:lnTo>
                  <a:lnTo>
                    <a:pt x="36543" y="26092"/>
                  </a:lnTo>
                  <a:lnTo>
                    <a:pt x="36543" y="23104"/>
                  </a:lnTo>
                  <a:lnTo>
                    <a:pt x="40247" y="22227"/>
                  </a:lnTo>
                  <a:close/>
                  <a:moveTo>
                    <a:pt x="67609" y="22531"/>
                  </a:moveTo>
                  <a:lnTo>
                    <a:pt x="67609" y="25681"/>
                  </a:lnTo>
                  <a:lnTo>
                    <a:pt x="63905" y="26504"/>
                  </a:lnTo>
                  <a:lnTo>
                    <a:pt x="63905" y="23354"/>
                  </a:lnTo>
                  <a:lnTo>
                    <a:pt x="67609" y="22531"/>
                  </a:lnTo>
                  <a:close/>
                  <a:moveTo>
                    <a:pt x="83249" y="22477"/>
                  </a:moveTo>
                  <a:lnTo>
                    <a:pt x="83249" y="25734"/>
                  </a:lnTo>
                  <a:lnTo>
                    <a:pt x="79545" y="26522"/>
                  </a:lnTo>
                  <a:lnTo>
                    <a:pt x="79545" y="23283"/>
                  </a:lnTo>
                  <a:lnTo>
                    <a:pt x="83249" y="22477"/>
                  </a:lnTo>
                  <a:close/>
                  <a:moveTo>
                    <a:pt x="51969" y="22746"/>
                  </a:moveTo>
                  <a:lnTo>
                    <a:pt x="51969" y="25824"/>
                  </a:lnTo>
                  <a:lnTo>
                    <a:pt x="48264" y="26647"/>
                  </a:lnTo>
                  <a:lnTo>
                    <a:pt x="48264" y="23587"/>
                  </a:lnTo>
                  <a:lnTo>
                    <a:pt x="51969" y="22746"/>
                  </a:lnTo>
                  <a:close/>
                  <a:moveTo>
                    <a:pt x="98872" y="22620"/>
                  </a:moveTo>
                  <a:lnTo>
                    <a:pt x="98872" y="25949"/>
                  </a:lnTo>
                  <a:lnTo>
                    <a:pt x="95167" y="26718"/>
                  </a:lnTo>
                  <a:lnTo>
                    <a:pt x="95167" y="23390"/>
                  </a:lnTo>
                  <a:lnTo>
                    <a:pt x="98872" y="22620"/>
                  </a:lnTo>
                  <a:close/>
                  <a:moveTo>
                    <a:pt x="36346" y="23139"/>
                  </a:moveTo>
                  <a:lnTo>
                    <a:pt x="36346" y="26128"/>
                  </a:lnTo>
                  <a:lnTo>
                    <a:pt x="32642" y="26987"/>
                  </a:lnTo>
                  <a:lnTo>
                    <a:pt x="32642" y="24016"/>
                  </a:lnTo>
                  <a:lnTo>
                    <a:pt x="36346" y="23139"/>
                  </a:lnTo>
                  <a:close/>
                  <a:moveTo>
                    <a:pt x="114512" y="22907"/>
                  </a:moveTo>
                  <a:lnTo>
                    <a:pt x="114512" y="26325"/>
                  </a:lnTo>
                  <a:lnTo>
                    <a:pt x="110808" y="27076"/>
                  </a:lnTo>
                  <a:lnTo>
                    <a:pt x="110808" y="23676"/>
                  </a:lnTo>
                  <a:lnTo>
                    <a:pt x="114512" y="22907"/>
                  </a:lnTo>
                  <a:close/>
                  <a:moveTo>
                    <a:pt x="79330" y="23336"/>
                  </a:moveTo>
                  <a:lnTo>
                    <a:pt x="79330" y="26557"/>
                  </a:lnTo>
                  <a:lnTo>
                    <a:pt x="75626" y="27345"/>
                  </a:lnTo>
                  <a:lnTo>
                    <a:pt x="75626" y="24142"/>
                  </a:lnTo>
                  <a:lnTo>
                    <a:pt x="79330" y="23336"/>
                  </a:lnTo>
                  <a:close/>
                  <a:moveTo>
                    <a:pt x="63708" y="23408"/>
                  </a:moveTo>
                  <a:lnTo>
                    <a:pt x="63708" y="26540"/>
                  </a:lnTo>
                  <a:lnTo>
                    <a:pt x="60003" y="27363"/>
                  </a:lnTo>
                  <a:lnTo>
                    <a:pt x="60003" y="24231"/>
                  </a:lnTo>
                  <a:lnTo>
                    <a:pt x="63708" y="23408"/>
                  </a:lnTo>
                  <a:close/>
                  <a:moveTo>
                    <a:pt x="48067" y="23658"/>
                  </a:moveTo>
                  <a:lnTo>
                    <a:pt x="48067" y="26701"/>
                  </a:lnTo>
                  <a:lnTo>
                    <a:pt x="44363" y="27524"/>
                  </a:lnTo>
                  <a:lnTo>
                    <a:pt x="44363" y="24499"/>
                  </a:lnTo>
                  <a:lnTo>
                    <a:pt x="48067" y="23658"/>
                  </a:lnTo>
                  <a:close/>
                  <a:moveTo>
                    <a:pt x="94971" y="23444"/>
                  </a:moveTo>
                  <a:lnTo>
                    <a:pt x="94971" y="26754"/>
                  </a:lnTo>
                  <a:lnTo>
                    <a:pt x="91266" y="27524"/>
                  </a:lnTo>
                  <a:lnTo>
                    <a:pt x="91266" y="24231"/>
                  </a:lnTo>
                  <a:lnTo>
                    <a:pt x="94971" y="23444"/>
                  </a:lnTo>
                  <a:close/>
                  <a:moveTo>
                    <a:pt x="32427" y="24070"/>
                  </a:moveTo>
                  <a:lnTo>
                    <a:pt x="32427" y="27041"/>
                  </a:lnTo>
                  <a:lnTo>
                    <a:pt x="28723" y="27882"/>
                  </a:lnTo>
                  <a:lnTo>
                    <a:pt x="28723" y="24947"/>
                  </a:lnTo>
                  <a:lnTo>
                    <a:pt x="32427" y="24070"/>
                  </a:lnTo>
                  <a:close/>
                  <a:moveTo>
                    <a:pt x="110611" y="23730"/>
                  </a:moveTo>
                  <a:lnTo>
                    <a:pt x="110611" y="27130"/>
                  </a:lnTo>
                  <a:lnTo>
                    <a:pt x="106889" y="27882"/>
                  </a:lnTo>
                  <a:lnTo>
                    <a:pt x="106889" y="24499"/>
                  </a:lnTo>
                  <a:lnTo>
                    <a:pt x="110611" y="23730"/>
                  </a:lnTo>
                  <a:close/>
                  <a:moveTo>
                    <a:pt x="75429" y="24195"/>
                  </a:moveTo>
                  <a:lnTo>
                    <a:pt x="75429" y="27398"/>
                  </a:lnTo>
                  <a:lnTo>
                    <a:pt x="71725" y="28186"/>
                  </a:lnTo>
                  <a:lnTo>
                    <a:pt x="71725" y="25001"/>
                  </a:lnTo>
                  <a:lnTo>
                    <a:pt x="75429" y="24195"/>
                  </a:lnTo>
                  <a:close/>
                  <a:moveTo>
                    <a:pt x="59789" y="24267"/>
                  </a:moveTo>
                  <a:lnTo>
                    <a:pt x="59789" y="27398"/>
                  </a:lnTo>
                  <a:lnTo>
                    <a:pt x="56084" y="28222"/>
                  </a:lnTo>
                  <a:lnTo>
                    <a:pt x="56084" y="25108"/>
                  </a:lnTo>
                  <a:lnTo>
                    <a:pt x="59789" y="24267"/>
                  </a:lnTo>
                  <a:close/>
                  <a:moveTo>
                    <a:pt x="91069" y="24285"/>
                  </a:moveTo>
                  <a:lnTo>
                    <a:pt x="91069" y="27577"/>
                  </a:lnTo>
                  <a:lnTo>
                    <a:pt x="87347" y="28347"/>
                  </a:lnTo>
                  <a:lnTo>
                    <a:pt x="87347" y="25072"/>
                  </a:lnTo>
                  <a:lnTo>
                    <a:pt x="91069" y="24285"/>
                  </a:lnTo>
                  <a:close/>
                  <a:moveTo>
                    <a:pt x="44166" y="24553"/>
                  </a:moveTo>
                  <a:lnTo>
                    <a:pt x="44166" y="27577"/>
                  </a:lnTo>
                  <a:lnTo>
                    <a:pt x="40462" y="28418"/>
                  </a:lnTo>
                  <a:lnTo>
                    <a:pt x="40462" y="25394"/>
                  </a:lnTo>
                  <a:lnTo>
                    <a:pt x="44166" y="24553"/>
                  </a:lnTo>
                  <a:close/>
                  <a:moveTo>
                    <a:pt x="106692" y="24535"/>
                  </a:moveTo>
                  <a:lnTo>
                    <a:pt x="106692" y="27900"/>
                  </a:lnTo>
                  <a:lnTo>
                    <a:pt x="102988" y="28633"/>
                  </a:lnTo>
                  <a:lnTo>
                    <a:pt x="102988" y="25287"/>
                  </a:lnTo>
                  <a:lnTo>
                    <a:pt x="106692" y="24535"/>
                  </a:lnTo>
                  <a:close/>
                  <a:moveTo>
                    <a:pt x="28526" y="24983"/>
                  </a:moveTo>
                  <a:lnTo>
                    <a:pt x="28526" y="27917"/>
                  </a:lnTo>
                  <a:lnTo>
                    <a:pt x="24822" y="28759"/>
                  </a:lnTo>
                  <a:lnTo>
                    <a:pt x="24822" y="25842"/>
                  </a:lnTo>
                  <a:lnTo>
                    <a:pt x="28526" y="24983"/>
                  </a:lnTo>
                  <a:close/>
                  <a:moveTo>
                    <a:pt x="71528" y="25054"/>
                  </a:moveTo>
                  <a:lnTo>
                    <a:pt x="71528" y="28222"/>
                  </a:lnTo>
                  <a:lnTo>
                    <a:pt x="67806" y="29009"/>
                  </a:lnTo>
                  <a:lnTo>
                    <a:pt x="67806" y="25842"/>
                  </a:lnTo>
                  <a:lnTo>
                    <a:pt x="71528" y="25054"/>
                  </a:lnTo>
                  <a:close/>
                  <a:moveTo>
                    <a:pt x="55888" y="25162"/>
                  </a:moveTo>
                  <a:lnTo>
                    <a:pt x="55888" y="28257"/>
                  </a:lnTo>
                  <a:lnTo>
                    <a:pt x="52183" y="29081"/>
                  </a:lnTo>
                  <a:lnTo>
                    <a:pt x="52183" y="25967"/>
                  </a:lnTo>
                  <a:lnTo>
                    <a:pt x="55888" y="25162"/>
                  </a:lnTo>
                  <a:close/>
                  <a:moveTo>
                    <a:pt x="87150" y="25108"/>
                  </a:moveTo>
                  <a:lnTo>
                    <a:pt x="87150" y="28365"/>
                  </a:lnTo>
                  <a:lnTo>
                    <a:pt x="83446" y="29134"/>
                  </a:lnTo>
                  <a:lnTo>
                    <a:pt x="83446" y="25877"/>
                  </a:lnTo>
                  <a:lnTo>
                    <a:pt x="87150" y="25108"/>
                  </a:lnTo>
                  <a:close/>
                  <a:moveTo>
                    <a:pt x="40247" y="25448"/>
                  </a:moveTo>
                  <a:lnTo>
                    <a:pt x="40247" y="28472"/>
                  </a:lnTo>
                  <a:lnTo>
                    <a:pt x="36543" y="29295"/>
                  </a:lnTo>
                  <a:lnTo>
                    <a:pt x="36543" y="26289"/>
                  </a:lnTo>
                  <a:lnTo>
                    <a:pt x="40247" y="25448"/>
                  </a:lnTo>
                  <a:close/>
                  <a:moveTo>
                    <a:pt x="102791" y="25341"/>
                  </a:moveTo>
                  <a:lnTo>
                    <a:pt x="102791" y="28687"/>
                  </a:lnTo>
                  <a:lnTo>
                    <a:pt x="99087" y="29439"/>
                  </a:lnTo>
                  <a:lnTo>
                    <a:pt x="99087" y="26092"/>
                  </a:lnTo>
                  <a:lnTo>
                    <a:pt x="102791" y="25341"/>
                  </a:lnTo>
                  <a:close/>
                  <a:moveTo>
                    <a:pt x="24625" y="25913"/>
                  </a:moveTo>
                  <a:lnTo>
                    <a:pt x="24625" y="28830"/>
                  </a:lnTo>
                  <a:lnTo>
                    <a:pt x="20903" y="29671"/>
                  </a:lnTo>
                  <a:lnTo>
                    <a:pt x="20903" y="26772"/>
                  </a:lnTo>
                  <a:lnTo>
                    <a:pt x="24625" y="25913"/>
                  </a:lnTo>
                  <a:close/>
                  <a:moveTo>
                    <a:pt x="67609" y="25895"/>
                  </a:moveTo>
                  <a:lnTo>
                    <a:pt x="67609" y="29081"/>
                  </a:lnTo>
                  <a:lnTo>
                    <a:pt x="63905" y="29850"/>
                  </a:lnTo>
                  <a:lnTo>
                    <a:pt x="63905" y="26701"/>
                  </a:lnTo>
                  <a:lnTo>
                    <a:pt x="67609" y="25895"/>
                  </a:lnTo>
                  <a:close/>
                  <a:moveTo>
                    <a:pt x="51969" y="26038"/>
                  </a:moveTo>
                  <a:lnTo>
                    <a:pt x="51969" y="29099"/>
                  </a:lnTo>
                  <a:lnTo>
                    <a:pt x="48264" y="29904"/>
                  </a:lnTo>
                  <a:lnTo>
                    <a:pt x="48264" y="26862"/>
                  </a:lnTo>
                  <a:lnTo>
                    <a:pt x="51969" y="26038"/>
                  </a:lnTo>
                  <a:close/>
                  <a:moveTo>
                    <a:pt x="83249" y="25949"/>
                  </a:moveTo>
                  <a:lnTo>
                    <a:pt x="83249" y="29206"/>
                  </a:lnTo>
                  <a:lnTo>
                    <a:pt x="79545" y="29975"/>
                  </a:lnTo>
                  <a:lnTo>
                    <a:pt x="79545" y="26718"/>
                  </a:lnTo>
                  <a:lnTo>
                    <a:pt x="83249" y="25949"/>
                  </a:lnTo>
                  <a:close/>
                  <a:moveTo>
                    <a:pt x="36346" y="26343"/>
                  </a:moveTo>
                  <a:lnTo>
                    <a:pt x="36346" y="29313"/>
                  </a:lnTo>
                  <a:lnTo>
                    <a:pt x="32642" y="30154"/>
                  </a:lnTo>
                  <a:lnTo>
                    <a:pt x="32642" y="27184"/>
                  </a:lnTo>
                  <a:lnTo>
                    <a:pt x="36346" y="26343"/>
                  </a:lnTo>
                  <a:close/>
                  <a:moveTo>
                    <a:pt x="98872" y="26164"/>
                  </a:moveTo>
                  <a:lnTo>
                    <a:pt x="98872" y="29474"/>
                  </a:lnTo>
                  <a:lnTo>
                    <a:pt x="95167" y="30226"/>
                  </a:lnTo>
                  <a:lnTo>
                    <a:pt x="95167" y="26915"/>
                  </a:lnTo>
                  <a:lnTo>
                    <a:pt x="98872" y="26164"/>
                  </a:lnTo>
                  <a:close/>
                  <a:moveTo>
                    <a:pt x="20706" y="26844"/>
                  </a:moveTo>
                  <a:lnTo>
                    <a:pt x="20706" y="29743"/>
                  </a:lnTo>
                  <a:lnTo>
                    <a:pt x="17001" y="30566"/>
                  </a:lnTo>
                  <a:lnTo>
                    <a:pt x="17001" y="27685"/>
                  </a:lnTo>
                  <a:lnTo>
                    <a:pt x="20706" y="26844"/>
                  </a:lnTo>
                  <a:close/>
                  <a:moveTo>
                    <a:pt x="63708" y="26754"/>
                  </a:moveTo>
                  <a:lnTo>
                    <a:pt x="63708" y="29904"/>
                  </a:lnTo>
                  <a:lnTo>
                    <a:pt x="60003" y="30691"/>
                  </a:lnTo>
                  <a:lnTo>
                    <a:pt x="60003" y="27560"/>
                  </a:lnTo>
                  <a:lnTo>
                    <a:pt x="63708" y="26754"/>
                  </a:lnTo>
                  <a:close/>
                  <a:moveTo>
                    <a:pt x="114512" y="26540"/>
                  </a:moveTo>
                  <a:lnTo>
                    <a:pt x="114512" y="29975"/>
                  </a:lnTo>
                  <a:lnTo>
                    <a:pt x="110808" y="30691"/>
                  </a:lnTo>
                  <a:lnTo>
                    <a:pt x="110808" y="27273"/>
                  </a:lnTo>
                  <a:lnTo>
                    <a:pt x="114512" y="26540"/>
                  </a:lnTo>
                  <a:close/>
                  <a:moveTo>
                    <a:pt x="48067" y="26915"/>
                  </a:moveTo>
                  <a:lnTo>
                    <a:pt x="48067" y="29975"/>
                  </a:lnTo>
                  <a:lnTo>
                    <a:pt x="44363" y="30763"/>
                  </a:lnTo>
                  <a:lnTo>
                    <a:pt x="44363" y="27738"/>
                  </a:lnTo>
                  <a:lnTo>
                    <a:pt x="48067" y="26915"/>
                  </a:lnTo>
                  <a:close/>
                  <a:moveTo>
                    <a:pt x="79330" y="26772"/>
                  </a:moveTo>
                  <a:lnTo>
                    <a:pt x="79330" y="29993"/>
                  </a:lnTo>
                  <a:lnTo>
                    <a:pt x="75626" y="30763"/>
                  </a:lnTo>
                  <a:lnTo>
                    <a:pt x="75626" y="27560"/>
                  </a:lnTo>
                  <a:lnTo>
                    <a:pt x="79330" y="26772"/>
                  </a:lnTo>
                  <a:close/>
                  <a:moveTo>
                    <a:pt x="94971" y="26969"/>
                  </a:moveTo>
                  <a:lnTo>
                    <a:pt x="94971" y="30280"/>
                  </a:lnTo>
                  <a:lnTo>
                    <a:pt x="91266" y="31031"/>
                  </a:lnTo>
                  <a:lnTo>
                    <a:pt x="91266" y="27738"/>
                  </a:lnTo>
                  <a:lnTo>
                    <a:pt x="94971" y="26969"/>
                  </a:lnTo>
                  <a:close/>
                  <a:moveTo>
                    <a:pt x="32427" y="27237"/>
                  </a:moveTo>
                  <a:lnTo>
                    <a:pt x="32427" y="30208"/>
                  </a:lnTo>
                  <a:lnTo>
                    <a:pt x="28723" y="31049"/>
                  </a:lnTo>
                  <a:lnTo>
                    <a:pt x="28723" y="28096"/>
                  </a:lnTo>
                  <a:lnTo>
                    <a:pt x="32427" y="27237"/>
                  </a:lnTo>
                  <a:close/>
                  <a:moveTo>
                    <a:pt x="110593" y="27327"/>
                  </a:moveTo>
                  <a:lnTo>
                    <a:pt x="110593" y="30745"/>
                  </a:lnTo>
                  <a:lnTo>
                    <a:pt x="106889" y="31461"/>
                  </a:lnTo>
                  <a:lnTo>
                    <a:pt x="106889" y="28078"/>
                  </a:lnTo>
                  <a:lnTo>
                    <a:pt x="110593" y="27327"/>
                  </a:lnTo>
                  <a:close/>
                  <a:moveTo>
                    <a:pt x="16805" y="27756"/>
                  </a:moveTo>
                  <a:lnTo>
                    <a:pt x="16805" y="30637"/>
                  </a:lnTo>
                  <a:lnTo>
                    <a:pt x="13100" y="31496"/>
                  </a:lnTo>
                  <a:lnTo>
                    <a:pt x="13100" y="28633"/>
                  </a:lnTo>
                  <a:lnTo>
                    <a:pt x="16805" y="27756"/>
                  </a:lnTo>
                  <a:close/>
                  <a:moveTo>
                    <a:pt x="59789" y="27613"/>
                  </a:moveTo>
                  <a:lnTo>
                    <a:pt x="59789" y="30745"/>
                  </a:lnTo>
                  <a:lnTo>
                    <a:pt x="56084" y="31532"/>
                  </a:lnTo>
                  <a:lnTo>
                    <a:pt x="56084" y="28418"/>
                  </a:lnTo>
                  <a:lnTo>
                    <a:pt x="59789" y="27613"/>
                  </a:lnTo>
                  <a:close/>
                  <a:moveTo>
                    <a:pt x="75429" y="27613"/>
                  </a:moveTo>
                  <a:lnTo>
                    <a:pt x="75429" y="30816"/>
                  </a:lnTo>
                  <a:lnTo>
                    <a:pt x="71725" y="31586"/>
                  </a:lnTo>
                  <a:lnTo>
                    <a:pt x="71725" y="28401"/>
                  </a:lnTo>
                  <a:lnTo>
                    <a:pt x="75429" y="27613"/>
                  </a:lnTo>
                  <a:close/>
                  <a:moveTo>
                    <a:pt x="44166" y="27792"/>
                  </a:moveTo>
                  <a:lnTo>
                    <a:pt x="44166" y="30834"/>
                  </a:lnTo>
                  <a:lnTo>
                    <a:pt x="40462" y="31640"/>
                  </a:lnTo>
                  <a:lnTo>
                    <a:pt x="40462" y="28633"/>
                  </a:lnTo>
                  <a:lnTo>
                    <a:pt x="44166" y="27792"/>
                  </a:lnTo>
                  <a:close/>
                  <a:moveTo>
                    <a:pt x="91069" y="27774"/>
                  </a:moveTo>
                  <a:lnTo>
                    <a:pt x="91069" y="31085"/>
                  </a:lnTo>
                  <a:lnTo>
                    <a:pt x="87347" y="31819"/>
                  </a:lnTo>
                  <a:lnTo>
                    <a:pt x="87347" y="28544"/>
                  </a:lnTo>
                  <a:lnTo>
                    <a:pt x="91069" y="27774"/>
                  </a:lnTo>
                  <a:close/>
                  <a:moveTo>
                    <a:pt x="28526" y="28132"/>
                  </a:moveTo>
                  <a:lnTo>
                    <a:pt x="28526" y="31085"/>
                  </a:lnTo>
                  <a:lnTo>
                    <a:pt x="24822" y="31926"/>
                  </a:lnTo>
                  <a:lnTo>
                    <a:pt x="24822" y="28991"/>
                  </a:lnTo>
                  <a:lnTo>
                    <a:pt x="28526" y="28132"/>
                  </a:lnTo>
                  <a:close/>
                  <a:moveTo>
                    <a:pt x="106692" y="28132"/>
                  </a:moveTo>
                  <a:lnTo>
                    <a:pt x="106692" y="31496"/>
                  </a:lnTo>
                  <a:lnTo>
                    <a:pt x="102988" y="32230"/>
                  </a:lnTo>
                  <a:lnTo>
                    <a:pt x="102988" y="28866"/>
                  </a:lnTo>
                  <a:lnTo>
                    <a:pt x="106692" y="28132"/>
                  </a:lnTo>
                  <a:close/>
                  <a:moveTo>
                    <a:pt x="55888" y="28454"/>
                  </a:moveTo>
                  <a:lnTo>
                    <a:pt x="55888" y="31568"/>
                  </a:lnTo>
                  <a:lnTo>
                    <a:pt x="52183" y="32355"/>
                  </a:lnTo>
                  <a:lnTo>
                    <a:pt x="52183" y="29277"/>
                  </a:lnTo>
                  <a:lnTo>
                    <a:pt x="55888" y="28454"/>
                  </a:lnTo>
                  <a:close/>
                  <a:moveTo>
                    <a:pt x="12885" y="28669"/>
                  </a:moveTo>
                  <a:lnTo>
                    <a:pt x="12885" y="31532"/>
                  </a:lnTo>
                  <a:lnTo>
                    <a:pt x="9181" y="32373"/>
                  </a:lnTo>
                  <a:lnTo>
                    <a:pt x="9181" y="29546"/>
                  </a:lnTo>
                  <a:lnTo>
                    <a:pt x="12885" y="28669"/>
                  </a:lnTo>
                  <a:close/>
                  <a:moveTo>
                    <a:pt x="71528" y="28436"/>
                  </a:moveTo>
                  <a:lnTo>
                    <a:pt x="71528" y="31622"/>
                  </a:lnTo>
                  <a:lnTo>
                    <a:pt x="67806" y="32391"/>
                  </a:lnTo>
                  <a:lnTo>
                    <a:pt x="67806" y="29224"/>
                  </a:lnTo>
                  <a:lnTo>
                    <a:pt x="71528" y="28436"/>
                  </a:lnTo>
                  <a:close/>
                  <a:moveTo>
                    <a:pt x="40247" y="28669"/>
                  </a:moveTo>
                  <a:lnTo>
                    <a:pt x="40247" y="31675"/>
                  </a:lnTo>
                  <a:lnTo>
                    <a:pt x="36543" y="32481"/>
                  </a:lnTo>
                  <a:lnTo>
                    <a:pt x="36543" y="29492"/>
                  </a:lnTo>
                  <a:lnTo>
                    <a:pt x="40247" y="28669"/>
                  </a:lnTo>
                  <a:close/>
                  <a:moveTo>
                    <a:pt x="87150" y="28580"/>
                  </a:moveTo>
                  <a:lnTo>
                    <a:pt x="87150" y="31854"/>
                  </a:lnTo>
                  <a:lnTo>
                    <a:pt x="83446" y="32606"/>
                  </a:lnTo>
                  <a:lnTo>
                    <a:pt x="83446" y="29349"/>
                  </a:lnTo>
                  <a:lnTo>
                    <a:pt x="87150" y="28580"/>
                  </a:lnTo>
                  <a:close/>
                  <a:moveTo>
                    <a:pt x="24625" y="29045"/>
                  </a:moveTo>
                  <a:lnTo>
                    <a:pt x="24625" y="31962"/>
                  </a:lnTo>
                  <a:lnTo>
                    <a:pt x="20903" y="32785"/>
                  </a:lnTo>
                  <a:lnTo>
                    <a:pt x="20903" y="29886"/>
                  </a:lnTo>
                  <a:lnTo>
                    <a:pt x="24625" y="29045"/>
                  </a:lnTo>
                  <a:close/>
                  <a:moveTo>
                    <a:pt x="102791" y="28920"/>
                  </a:moveTo>
                  <a:lnTo>
                    <a:pt x="102791" y="32266"/>
                  </a:lnTo>
                  <a:lnTo>
                    <a:pt x="99087" y="33000"/>
                  </a:lnTo>
                  <a:lnTo>
                    <a:pt x="99087" y="29653"/>
                  </a:lnTo>
                  <a:lnTo>
                    <a:pt x="102791" y="28920"/>
                  </a:lnTo>
                  <a:close/>
                  <a:moveTo>
                    <a:pt x="51969" y="29313"/>
                  </a:moveTo>
                  <a:lnTo>
                    <a:pt x="51969" y="32391"/>
                  </a:lnTo>
                  <a:lnTo>
                    <a:pt x="48264" y="33179"/>
                  </a:lnTo>
                  <a:lnTo>
                    <a:pt x="48264" y="30136"/>
                  </a:lnTo>
                  <a:lnTo>
                    <a:pt x="51969" y="29313"/>
                  </a:lnTo>
                  <a:close/>
                  <a:moveTo>
                    <a:pt x="67609" y="29277"/>
                  </a:moveTo>
                  <a:lnTo>
                    <a:pt x="67609" y="32427"/>
                  </a:lnTo>
                  <a:lnTo>
                    <a:pt x="63905" y="33197"/>
                  </a:lnTo>
                  <a:lnTo>
                    <a:pt x="63905" y="30065"/>
                  </a:lnTo>
                  <a:lnTo>
                    <a:pt x="67609" y="29277"/>
                  </a:lnTo>
                  <a:close/>
                  <a:moveTo>
                    <a:pt x="8984" y="29600"/>
                  </a:moveTo>
                  <a:lnTo>
                    <a:pt x="8984" y="32427"/>
                  </a:lnTo>
                  <a:lnTo>
                    <a:pt x="5280" y="33286"/>
                  </a:lnTo>
                  <a:lnTo>
                    <a:pt x="5280" y="30459"/>
                  </a:lnTo>
                  <a:lnTo>
                    <a:pt x="8984" y="29600"/>
                  </a:lnTo>
                  <a:close/>
                  <a:moveTo>
                    <a:pt x="36346" y="29546"/>
                  </a:moveTo>
                  <a:lnTo>
                    <a:pt x="36346" y="32534"/>
                  </a:lnTo>
                  <a:lnTo>
                    <a:pt x="32642" y="33340"/>
                  </a:lnTo>
                  <a:lnTo>
                    <a:pt x="32642" y="30369"/>
                  </a:lnTo>
                  <a:lnTo>
                    <a:pt x="36346" y="29546"/>
                  </a:lnTo>
                  <a:close/>
                  <a:moveTo>
                    <a:pt x="83249" y="29403"/>
                  </a:moveTo>
                  <a:lnTo>
                    <a:pt x="83249" y="32660"/>
                  </a:lnTo>
                  <a:lnTo>
                    <a:pt x="79545" y="33393"/>
                  </a:lnTo>
                  <a:lnTo>
                    <a:pt x="79545" y="30172"/>
                  </a:lnTo>
                  <a:lnTo>
                    <a:pt x="83249" y="29403"/>
                  </a:lnTo>
                  <a:close/>
                  <a:moveTo>
                    <a:pt x="20706" y="29940"/>
                  </a:moveTo>
                  <a:lnTo>
                    <a:pt x="20706" y="32839"/>
                  </a:lnTo>
                  <a:lnTo>
                    <a:pt x="17001" y="33662"/>
                  </a:lnTo>
                  <a:lnTo>
                    <a:pt x="17001" y="30781"/>
                  </a:lnTo>
                  <a:lnTo>
                    <a:pt x="20706" y="29940"/>
                  </a:lnTo>
                  <a:close/>
                  <a:moveTo>
                    <a:pt x="98872" y="29707"/>
                  </a:moveTo>
                  <a:lnTo>
                    <a:pt x="98872" y="33035"/>
                  </a:lnTo>
                  <a:lnTo>
                    <a:pt x="95167" y="33769"/>
                  </a:lnTo>
                  <a:lnTo>
                    <a:pt x="95167" y="30441"/>
                  </a:lnTo>
                  <a:lnTo>
                    <a:pt x="98872" y="29707"/>
                  </a:lnTo>
                  <a:close/>
                  <a:moveTo>
                    <a:pt x="48067" y="30172"/>
                  </a:moveTo>
                  <a:lnTo>
                    <a:pt x="48067" y="33232"/>
                  </a:lnTo>
                  <a:lnTo>
                    <a:pt x="44363" y="34020"/>
                  </a:lnTo>
                  <a:lnTo>
                    <a:pt x="44363" y="30978"/>
                  </a:lnTo>
                  <a:lnTo>
                    <a:pt x="48067" y="30172"/>
                  </a:lnTo>
                  <a:close/>
                  <a:moveTo>
                    <a:pt x="63708" y="30101"/>
                  </a:moveTo>
                  <a:lnTo>
                    <a:pt x="63708" y="33250"/>
                  </a:lnTo>
                  <a:lnTo>
                    <a:pt x="60003" y="34020"/>
                  </a:lnTo>
                  <a:lnTo>
                    <a:pt x="60003" y="30888"/>
                  </a:lnTo>
                  <a:lnTo>
                    <a:pt x="63708" y="30101"/>
                  </a:lnTo>
                  <a:close/>
                  <a:moveTo>
                    <a:pt x="32427" y="30423"/>
                  </a:moveTo>
                  <a:lnTo>
                    <a:pt x="32427" y="33393"/>
                  </a:lnTo>
                  <a:lnTo>
                    <a:pt x="28723" y="34199"/>
                  </a:lnTo>
                  <a:lnTo>
                    <a:pt x="28723" y="31246"/>
                  </a:lnTo>
                  <a:lnTo>
                    <a:pt x="32427" y="30423"/>
                  </a:lnTo>
                  <a:close/>
                  <a:moveTo>
                    <a:pt x="79330" y="30208"/>
                  </a:moveTo>
                  <a:lnTo>
                    <a:pt x="79330" y="33447"/>
                  </a:lnTo>
                  <a:lnTo>
                    <a:pt x="75626" y="34199"/>
                  </a:lnTo>
                  <a:lnTo>
                    <a:pt x="75626" y="30978"/>
                  </a:lnTo>
                  <a:lnTo>
                    <a:pt x="79330" y="30208"/>
                  </a:lnTo>
                  <a:close/>
                  <a:moveTo>
                    <a:pt x="114512" y="30172"/>
                  </a:moveTo>
                  <a:lnTo>
                    <a:pt x="114512" y="33608"/>
                  </a:lnTo>
                  <a:lnTo>
                    <a:pt x="110808" y="34306"/>
                  </a:lnTo>
                  <a:lnTo>
                    <a:pt x="110808" y="30906"/>
                  </a:lnTo>
                  <a:lnTo>
                    <a:pt x="114512" y="30172"/>
                  </a:lnTo>
                  <a:close/>
                  <a:moveTo>
                    <a:pt x="16805" y="30834"/>
                  </a:moveTo>
                  <a:lnTo>
                    <a:pt x="16805" y="33715"/>
                  </a:lnTo>
                  <a:lnTo>
                    <a:pt x="13100" y="34539"/>
                  </a:lnTo>
                  <a:lnTo>
                    <a:pt x="13100" y="31693"/>
                  </a:lnTo>
                  <a:lnTo>
                    <a:pt x="16805" y="30834"/>
                  </a:lnTo>
                  <a:close/>
                  <a:moveTo>
                    <a:pt x="94971" y="30494"/>
                  </a:moveTo>
                  <a:lnTo>
                    <a:pt x="94971" y="33805"/>
                  </a:lnTo>
                  <a:lnTo>
                    <a:pt x="91266" y="34539"/>
                  </a:lnTo>
                  <a:lnTo>
                    <a:pt x="91266" y="31246"/>
                  </a:lnTo>
                  <a:lnTo>
                    <a:pt x="94971" y="30494"/>
                  </a:lnTo>
                  <a:close/>
                  <a:moveTo>
                    <a:pt x="59789" y="30924"/>
                  </a:moveTo>
                  <a:lnTo>
                    <a:pt x="59789" y="34055"/>
                  </a:lnTo>
                  <a:lnTo>
                    <a:pt x="56084" y="34825"/>
                  </a:lnTo>
                  <a:lnTo>
                    <a:pt x="56084" y="31729"/>
                  </a:lnTo>
                  <a:lnTo>
                    <a:pt x="59789" y="30924"/>
                  </a:lnTo>
                  <a:close/>
                  <a:moveTo>
                    <a:pt x="44166" y="31031"/>
                  </a:moveTo>
                  <a:lnTo>
                    <a:pt x="44166" y="34055"/>
                  </a:lnTo>
                  <a:lnTo>
                    <a:pt x="40462" y="34861"/>
                  </a:lnTo>
                  <a:lnTo>
                    <a:pt x="40462" y="31836"/>
                  </a:lnTo>
                  <a:lnTo>
                    <a:pt x="44166" y="31031"/>
                  </a:lnTo>
                  <a:close/>
                  <a:moveTo>
                    <a:pt x="75429" y="31013"/>
                  </a:moveTo>
                  <a:lnTo>
                    <a:pt x="75429" y="34234"/>
                  </a:lnTo>
                  <a:lnTo>
                    <a:pt x="71707" y="34986"/>
                  </a:lnTo>
                  <a:lnTo>
                    <a:pt x="71707" y="31783"/>
                  </a:lnTo>
                  <a:lnTo>
                    <a:pt x="75429" y="31013"/>
                  </a:lnTo>
                  <a:close/>
                  <a:moveTo>
                    <a:pt x="28526" y="31300"/>
                  </a:moveTo>
                  <a:lnTo>
                    <a:pt x="28526" y="34234"/>
                  </a:lnTo>
                  <a:lnTo>
                    <a:pt x="24822" y="35040"/>
                  </a:lnTo>
                  <a:lnTo>
                    <a:pt x="24822" y="32123"/>
                  </a:lnTo>
                  <a:lnTo>
                    <a:pt x="28526" y="31300"/>
                  </a:lnTo>
                  <a:close/>
                  <a:moveTo>
                    <a:pt x="110593" y="30942"/>
                  </a:moveTo>
                  <a:lnTo>
                    <a:pt x="110593" y="34342"/>
                  </a:lnTo>
                  <a:lnTo>
                    <a:pt x="106889" y="35058"/>
                  </a:lnTo>
                  <a:lnTo>
                    <a:pt x="106889" y="31675"/>
                  </a:lnTo>
                  <a:lnTo>
                    <a:pt x="110593" y="30942"/>
                  </a:lnTo>
                  <a:close/>
                  <a:moveTo>
                    <a:pt x="91069" y="31282"/>
                  </a:moveTo>
                  <a:lnTo>
                    <a:pt x="91069" y="34557"/>
                  </a:lnTo>
                  <a:lnTo>
                    <a:pt x="87365" y="35290"/>
                  </a:lnTo>
                  <a:lnTo>
                    <a:pt x="87365" y="32015"/>
                  </a:lnTo>
                  <a:lnTo>
                    <a:pt x="91069" y="31282"/>
                  </a:lnTo>
                  <a:close/>
                  <a:moveTo>
                    <a:pt x="12903" y="31729"/>
                  </a:moveTo>
                  <a:lnTo>
                    <a:pt x="12903" y="34592"/>
                  </a:lnTo>
                  <a:lnTo>
                    <a:pt x="9199" y="35433"/>
                  </a:lnTo>
                  <a:lnTo>
                    <a:pt x="9199" y="32570"/>
                  </a:lnTo>
                  <a:lnTo>
                    <a:pt x="12903" y="31729"/>
                  </a:lnTo>
                  <a:close/>
                  <a:moveTo>
                    <a:pt x="55888" y="31765"/>
                  </a:moveTo>
                  <a:lnTo>
                    <a:pt x="55888" y="34879"/>
                  </a:lnTo>
                  <a:lnTo>
                    <a:pt x="52183" y="35630"/>
                  </a:lnTo>
                  <a:lnTo>
                    <a:pt x="52183" y="32552"/>
                  </a:lnTo>
                  <a:lnTo>
                    <a:pt x="55888" y="31765"/>
                  </a:lnTo>
                  <a:close/>
                  <a:moveTo>
                    <a:pt x="40247" y="31890"/>
                  </a:moveTo>
                  <a:lnTo>
                    <a:pt x="40247" y="34897"/>
                  </a:lnTo>
                  <a:lnTo>
                    <a:pt x="36561" y="35666"/>
                  </a:lnTo>
                  <a:lnTo>
                    <a:pt x="36561" y="32678"/>
                  </a:lnTo>
                  <a:lnTo>
                    <a:pt x="40247" y="31890"/>
                  </a:lnTo>
                  <a:close/>
                  <a:moveTo>
                    <a:pt x="71528" y="31836"/>
                  </a:moveTo>
                  <a:lnTo>
                    <a:pt x="71528" y="35004"/>
                  </a:lnTo>
                  <a:lnTo>
                    <a:pt x="67824" y="35756"/>
                  </a:lnTo>
                  <a:lnTo>
                    <a:pt x="67824" y="32588"/>
                  </a:lnTo>
                  <a:lnTo>
                    <a:pt x="71528" y="31836"/>
                  </a:lnTo>
                  <a:close/>
                  <a:moveTo>
                    <a:pt x="106710" y="31711"/>
                  </a:moveTo>
                  <a:lnTo>
                    <a:pt x="106710" y="35075"/>
                  </a:lnTo>
                  <a:lnTo>
                    <a:pt x="103006" y="35791"/>
                  </a:lnTo>
                  <a:lnTo>
                    <a:pt x="103006" y="32427"/>
                  </a:lnTo>
                  <a:lnTo>
                    <a:pt x="106710" y="31711"/>
                  </a:lnTo>
                  <a:close/>
                  <a:moveTo>
                    <a:pt x="24625" y="32176"/>
                  </a:moveTo>
                  <a:lnTo>
                    <a:pt x="24625" y="35093"/>
                  </a:lnTo>
                  <a:lnTo>
                    <a:pt x="20920" y="35899"/>
                  </a:lnTo>
                  <a:lnTo>
                    <a:pt x="20920" y="33000"/>
                  </a:lnTo>
                  <a:lnTo>
                    <a:pt x="24625" y="32176"/>
                  </a:lnTo>
                  <a:close/>
                  <a:moveTo>
                    <a:pt x="87150" y="32069"/>
                  </a:moveTo>
                  <a:lnTo>
                    <a:pt x="87150" y="35344"/>
                  </a:lnTo>
                  <a:lnTo>
                    <a:pt x="83464" y="36060"/>
                  </a:lnTo>
                  <a:lnTo>
                    <a:pt x="83464" y="32803"/>
                  </a:lnTo>
                  <a:lnTo>
                    <a:pt x="87150" y="32069"/>
                  </a:lnTo>
                  <a:close/>
                  <a:moveTo>
                    <a:pt x="8984" y="32642"/>
                  </a:moveTo>
                  <a:lnTo>
                    <a:pt x="8984" y="35469"/>
                  </a:lnTo>
                  <a:lnTo>
                    <a:pt x="5280" y="36292"/>
                  </a:lnTo>
                  <a:lnTo>
                    <a:pt x="5280" y="33483"/>
                  </a:lnTo>
                  <a:lnTo>
                    <a:pt x="8984" y="32642"/>
                  </a:lnTo>
                  <a:close/>
                  <a:moveTo>
                    <a:pt x="51986" y="32606"/>
                  </a:moveTo>
                  <a:lnTo>
                    <a:pt x="51986" y="35684"/>
                  </a:lnTo>
                  <a:lnTo>
                    <a:pt x="48282" y="36453"/>
                  </a:lnTo>
                  <a:lnTo>
                    <a:pt x="48282" y="33375"/>
                  </a:lnTo>
                  <a:lnTo>
                    <a:pt x="51986" y="32606"/>
                  </a:lnTo>
                  <a:close/>
                  <a:moveTo>
                    <a:pt x="36346" y="32731"/>
                  </a:moveTo>
                  <a:lnTo>
                    <a:pt x="36346" y="35720"/>
                  </a:lnTo>
                  <a:lnTo>
                    <a:pt x="32642" y="36507"/>
                  </a:lnTo>
                  <a:lnTo>
                    <a:pt x="32642" y="33537"/>
                  </a:lnTo>
                  <a:lnTo>
                    <a:pt x="36346" y="32731"/>
                  </a:lnTo>
                  <a:close/>
                  <a:moveTo>
                    <a:pt x="67609" y="32660"/>
                  </a:moveTo>
                  <a:lnTo>
                    <a:pt x="67609" y="35791"/>
                  </a:lnTo>
                  <a:lnTo>
                    <a:pt x="63905" y="36543"/>
                  </a:lnTo>
                  <a:lnTo>
                    <a:pt x="63905" y="33411"/>
                  </a:lnTo>
                  <a:lnTo>
                    <a:pt x="67609" y="32660"/>
                  </a:lnTo>
                  <a:close/>
                  <a:moveTo>
                    <a:pt x="102791" y="32481"/>
                  </a:moveTo>
                  <a:lnTo>
                    <a:pt x="102791" y="35827"/>
                  </a:lnTo>
                  <a:lnTo>
                    <a:pt x="99087" y="36543"/>
                  </a:lnTo>
                  <a:lnTo>
                    <a:pt x="99087" y="33197"/>
                  </a:lnTo>
                  <a:lnTo>
                    <a:pt x="102791" y="32481"/>
                  </a:lnTo>
                  <a:close/>
                  <a:moveTo>
                    <a:pt x="20706" y="33035"/>
                  </a:moveTo>
                  <a:lnTo>
                    <a:pt x="20706" y="35934"/>
                  </a:lnTo>
                  <a:lnTo>
                    <a:pt x="17001" y="36758"/>
                  </a:lnTo>
                  <a:lnTo>
                    <a:pt x="17001" y="33877"/>
                  </a:lnTo>
                  <a:lnTo>
                    <a:pt x="20706" y="33035"/>
                  </a:lnTo>
                  <a:close/>
                  <a:moveTo>
                    <a:pt x="83249" y="32856"/>
                  </a:moveTo>
                  <a:lnTo>
                    <a:pt x="83249" y="36096"/>
                  </a:lnTo>
                  <a:lnTo>
                    <a:pt x="79545" y="36829"/>
                  </a:lnTo>
                  <a:lnTo>
                    <a:pt x="79545" y="33590"/>
                  </a:lnTo>
                  <a:lnTo>
                    <a:pt x="83249" y="32856"/>
                  </a:lnTo>
                  <a:close/>
                  <a:moveTo>
                    <a:pt x="48067" y="33429"/>
                  </a:moveTo>
                  <a:lnTo>
                    <a:pt x="48067" y="36489"/>
                  </a:lnTo>
                  <a:lnTo>
                    <a:pt x="44363" y="37259"/>
                  </a:lnTo>
                  <a:lnTo>
                    <a:pt x="44363" y="34217"/>
                  </a:lnTo>
                  <a:lnTo>
                    <a:pt x="48067" y="33429"/>
                  </a:lnTo>
                  <a:close/>
                  <a:moveTo>
                    <a:pt x="98872" y="33250"/>
                  </a:moveTo>
                  <a:lnTo>
                    <a:pt x="98872" y="36579"/>
                  </a:lnTo>
                  <a:lnTo>
                    <a:pt x="95167" y="37277"/>
                  </a:lnTo>
                  <a:lnTo>
                    <a:pt x="95167" y="33966"/>
                  </a:lnTo>
                  <a:lnTo>
                    <a:pt x="98872" y="33250"/>
                  </a:lnTo>
                  <a:close/>
                  <a:moveTo>
                    <a:pt x="32427" y="33590"/>
                  </a:moveTo>
                  <a:lnTo>
                    <a:pt x="32427" y="36561"/>
                  </a:lnTo>
                  <a:lnTo>
                    <a:pt x="28723" y="37348"/>
                  </a:lnTo>
                  <a:lnTo>
                    <a:pt x="28723" y="34395"/>
                  </a:lnTo>
                  <a:lnTo>
                    <a:pt x="32427" y="33590"/>
                  </a:lnTo>
                  <a:close/>
                  <a:moveTo>
                    <a:pt x="63708" y="33465"/>
                  </a:moveTo>
                  <a:lnTo>
                    <a:pt x="63708" y="36597"/>
                  </a:lnTo>
                  <a:lnTo>
                    <a:pt x="60003" y="37348"/>
                  </a:lnTo>
                  <a:lnTo>
                    <a:pt x="60003" y="34217"/>
                  </a:lnTo>
                  <a:lnTo>
                    <a:pt x="63708" y="33465"/>
                  </a:lnTo>
                  <a:close/>
                  <a:moveTo>
                    <a:pt x="79330" y="33644"/>
                  </a:moveTo>
                  <a:lnTo>
                    <a:pt x="79330" y="36865"/>
                  </a:lnTo>
                  <a:lnTo>
                    <a:pt x="75626" y="37599"/>
                  </a:lnTo>
                  <a:lnTo>
                    <a:pt x="75626" y="34395"/>
                  </a:lnTo>
                  <a:lnTo>
                    <a:pt x="79330" y="33644"/>
                  </a:lnTo>
                  <a:close/>
                  <a:moveTo>
                    <a:pt x="16805" y="33930"/>
                  </a:moveTo>
                  <a:lnTo>
                    <a:pt x="16805" y="36793"/>
                  </a:lnTo>
                  <a:lnTo>
                    <a:pt x="13100" y="37617"/>
                  </a:lnTo>
                  <a:lnTo>
                    <a:pt x="13100" y="34753"/>
                  </a:lnTo>
                  <a:lnTo>
                    <a:pt x="16805" y="33930"/>
                  </a:lnTo>
                  <a:close/>
                  <a:moveTo>
                    <a:pt x="94971" y="34020"/>
                  </a:moveTo>
                  <a:lnTo>
                    <a:pt x="94971" y="37330"/>
                  </a:lnTo>
                  <a:lnTo>
                    <a:pt x="91266" y="38028"/>
                  </a:lnTo>
                  <a:lnTo>
                    <a:pt x="91266" y="34735"/>
                  </a:lnTo>
                  <a:lnTo>
                    <a:pt x="94971" y="34020"/>
                  </a:lnTo>
                  <a:close/>
                  <a:moveTo>
                    <a:pt x="44166" y="34270"/>
                  </a:moveTo>
                  <a:lnTo>
                    <a:pt x="44166" y="37294"/>
                  </a:lnTo>
                  <a:lnTo>
                    <a:pt x="40462" y="38064"/>
                  </a:lnTo>
                  <a:lnTo>
                    <a:pt x="40462" y="35058"/>
                  </a:lnTo>
                  <a:lnTo>
                    <a:pt x="44166" y="34270"/>
                  </a:lnTo>
                  <a:close/>
                  <a:moveTo>
                    <a:pt x="59789" y="34252"/>
                  </a:moveTo>
                  <a:lnTo>
                    <a:pt x="59789" y="37384"/>
                  </a:lnTo>
                  <a:lnTo>
                    <a:pt x="56084" y="38136"/>
                  </a:lnTo>
                  <a:lnTo>
                    <a:pt x="56084" y="35040"/>
                  </a:lnTo>
                  <a:lnTo>
                    <a:pt x="59789" y="34252"/>
                  </a:lnTo>
                  <a:close/>
                  <a:moveTo>
                    <a:pt x="28526" y="34449"/>
                  </a:moveTo>
                  <a:lnTo>
                    <a:pt x="28526" y="37384"/>
                  </a:lnTo>
                  <a:lnTo>
                    <a:pt x="24822" y="38189"/>
                  </a:lnTo>
                  <a:lnTo>
                    <a:pt x="24822" y="35254"/>
                  </a:lnTo>
                  <a:lnTo>
                    <a:pt x="28526" y="34449"/>
                  </a:lnTo>
                  <a:close/>
                  <a:moveTo>
                    <a:pt x="75429" y="34449"/>
                  </a:moveTo>
                  <a:lnTo>
                    <a:pt x="75429" y="37635"/>
                  </a:lnTo>
                  <a:lnTo>
                    <a:pt x="71725" y="38368"/>
                  </a:lnTo>
                  <a:lnTo>
                    <a:pt x="71725" y="35183"/>
                  </a:lnTo>
                  <a:lnTo>
                    <a:pt x="75429" y="34449"/>
                  </a:lnTo>
                  <a:close/>
                  <a:moveTo>
                    <a:pt x="12885" y="34807"/>
                  </a:moveTo>
                  <a:lnTo>
                    <a:pt x="12885" y="37652"/>
                  </a:lnTo>
                  <a:lnTo>
                    <a:pt x="9181" y="38476"/>
                  </a:lnTo>
                  <a:lnTo>
                    <a:pt x="9181" y="35630"/>
                  </a:lnTo>
                  <a:lnTo>
                    <a:pt x="12885" y="34807"/>
                  </a:lnTo>
                  <a:close/>
                  <a:moveTo>
                    <a:pt x="91069" y="34771"/>
                  </a:moveTo>
                  <a:lnTo>
                    <a:pt x="91069" y="38064"/>
                  </a:lnTo>
                  <a:lnTo>
                    <a:pt x="87347" y="38780"/>
                  </a:lnTo>
                  <a:lnTo>
                    <a:pt x="87347" y="35505"/>
                  </a:lnTo>
                  <a:lnTo>
                    <a:pt x="91069" y="34771"/>
                  </a:lnTo>
                  <a:close/>
                  <a:moveTo>
                    <a:pt x="40247" y="35111"/>
                  </a:moveTo>
                  <a:lnTo>
                    <a:pt x="40247" y="38118"/>
                  </a:lnTo>
                  <a:lnTo>
                    <a:pt x="36543" y="38887"/>
                  </a:lnTo>
                  <a:lnTo>
                    <a:pt x="36543" y="35881"/>
                  </a:lnTo>
                  <a:lnTo>
                    <a:pt x="40247" y="35111"/>
                  </a:lnTo>
                  <a:close/>
                  <a:moveTo>
                    <a:pt x="55888" y="35075"/>
                  </a:moveTo>
                  <a:lnTo>
                    <a:pt x="55888" y="38171"/>
                  </a:lnTo>
                  <a:lnTo>
                    <a:pt x="52183" y="38923"/>
                  </a:lnTo>
                  <a:lnTo>
                    <a:pt x="52183" y="35845"/>
                  </a:lnTo>
                  <a:lnTo>
                    <a:pt x="55888" y="35075"/>
                  </a:lnTo>
                  <a:close/>
                  <a:moveTo>
                    <a:pt x="24625" y="35308"/>
                  </a:moveTo>
                  <a:lnTo>
                    <a:pt x="24625" y="38225"/>
                  </a:lnTo>
                  <a:lnTo>
                    <a:pt x="20903" y="39012"/>
                  </a:lnTo>
                  <a:lnTo>
                    <a:pt x="20903" y="36113"/>
                  </a:lnTo>
                  <a:lnTo>
                    <a:pt x="24625" y="35308"/>
                  </a:lnTo>
                  <a:close/>
                  <a:moveTo>
                    <a:pt x="71528" y="35219"/>
                  </a:moveTo>
                  <a:lnTo>
                    <a:pt x="71528" y="38404"/>
                  </a:lnTo>
                  <a:lnTo>
                    <a:pt x="67806" y="39138"/>
                  </a:lnTo>
                  <a:lnTo>
                    <a:pt x="67806" y="35970"/>
                  </a:lnTo>
                  <a:lnTo>
                    <a:pt x="71528" y="35219"/>
                  </a:lnTo>
                  <a:close/>
                  <a:moveTo>
                    <a:pt x="8984" y="35684"/>
                  </a:moveTo>
                  <a:lnTo>
                    <a:pt x="8984" y="38511"/>
                  </a:lnTo>
                  <a:lnTo>
                    <a:pt x="5280" y="39317"/>
                  </a:lnTo>
                  <a:lnTo>
                    <a:pt x="5280" y="36507"/>
                  </a:lnTo>
                  <a:lnTo>
                    <a:pt x="8984" y="35684"/>
                  </a:lnTo>
                  <a:close/>
                  <a:moveTo>
                    <a:pt x="87150" y="35541"/>
                  </a:moveTo>
                  <a:lnTo>
                    <a:pt x="87150" y="38833"/>
                  </a:lnTo>
                  <a:lnTo>
                    <a:pt x="83446" y="39531"/>
                  </a:lnTo>
                  <a:lnTo>
                    <a:pt x="83446" y="36274"/>
                  </a:lnTo>
                  <a:lnTo>
                    <a:pt x="87150" y="35541"/>
                  </a:lnTo>
                  <a:close/>
                  <a:moveTo>
                    <a:pt x="36346" y="35934"/>
                  </a:moveTo>
                  <a:lnTo>
                    <a:pt x="36346" y="38923"/>
                  </a:lnTo>
                  <a:lnTo>
                    <a:pt x="32642" y="39692"/>
                  </a:lnTo>
                  <a:lnTo>
                    <a:pt x="32642" y="36722"/>
                  </a:lnTo>
                  <a:lnTo>
                    <a:pt x="36346" y="35934"/>
                  </a:lnTo>
                  <a:close/>
                  <a:moveTo>
                    <a:pt x="51969" y="35881"/>
                  </a:moveTo>
                  <a:lnTo>
                    <a:pt x="51969" y="38977"/>
                  </a:lnTo>
                  <a:lnTo>
                    <a:pt x="48264" y="39710"/>
                  </a:lnTo>
                  <a:lnTo>
                    <a:pt x="48264" y="36668"/>
                  </a:lnTo>
                  <a:lnTo>
                    <a:pt x="51969" y="35881"/>
                  </a:lnTo>
                  <a:close/>
                  <a:moveTo>
                    <a:pt x="20706" y="36149"/>
                  </a:moveTo>
                  <a:lnTo>
                    <a:pt x="20706" y="39066"/>
                  </a:lnTo>
                  <a:lnTo>
                    <a:pt x="17001" y="39854"/>
                  </a:lnTo>
                  <a:lnTo>
                    <a:pt x="17001" y="36972"/>
                  </a:lnTo>
                  <a:lnTo>
                    <a:pt x="20706" y="36149"/>
                  </a:lnTo>
                  <a:close/>
                  <a:moveTo>
                    <a:pt x="67609" y="36006"/>
                  </a:moveTo>
                  <a:lnTo>
                    <a:pt x="67609" y="39191"/>
                  </a:lnTo>
                  <a:lnTo>
                    <a:pt x="63905" y="39907"/>
                  </a:lnTo>
                  <a:lnTo>
                    <a:pt x="63905" y="36776"/>
                  </a:lnTo>
                  <a:lnTo>
                    <a:pt x="67609" y="36006"/>
                  </a:lnTo>
                  <a:close/>
                  <a:moveTo>
                    <a:pt x="83249" y="36310"/>
                  </a:moveTo>
                  <a:lnTo>
                    <a:pt x="83249" y="39567"/>
                  </a:lnTo>
                  <a:lnTo>
                    <a:pt x="79545" y="40283"/>
                  </a:lnTo>
                  <a:lnTo>
                    <a:pt x="79545" y="37044"/>
                  </a:lnTo>
                  <a:lnTo>
                    <a:pt x="83249" y="36310"/>
                  </a:lnTo>
                  <a:close/>
                  <a:moveTo>
                    <a:pt x="32427" y="36758"/>
                  </a:moveTo>
                  <a:lnTo>
                    <a:pt x="32427" y="39728"/>
                  </a:lnTo>
                  <a:lnTo>
                    <a:pt x="28723" y="40498"/>
                  </a:lnTo>
                  <a:lnTo>
                    <a:pt x="28723" y="37563"/>
                  </a:lnTo>
                  <a:lnTo>
                    <a:pt x="32427" y="36758"/>
                  </a:lnTo>
                  <a:close/>
                  <a:moveTo>
                    <a:pt x="48067" y="36704"/>
                  </a:moveTo>
                  <a:lnTo>
                    <a:pt x="48067" y="39746"/>
                  </a:lnTo>
                  <a:lnTo>
                    <a:pt x="44363" y="40516"/>
                  </a:lnTo>
                  <a:lnTo>
                    <a:pt x="44363" y="37473"/>
                  </a:lnTo>
                  <a:lnTo>
                    <a:pt x="48067" y="36704"/>
                  </a:lnTo>
                  <a:close/>
                  <a:moveTo>
                    <a:pt x="16805" y="37008"/>
                  </a:moveTo>
                  <a:lnTo>
                    <a:pt x="16805" y="39907"/>
                  </a:lnTo>
                  <a:lnTo>
                    <a:pt x="13100" y="40695"/>
                  </a:lnTo>
                  <a:lnTo>
                    <a:pt x="13100" y="37831"/>
                  </a:lnTo>
                  <a:lnTo>
                    <a:pt x="16805" y="37008"/>
                  </a:lnTo>
                  <a:close/>
                  <a:moveTo>
                    <a:pt x="63708" y="36793"/>
                  </a:moveTo>
                  <a:lnTo>
                    <a:pt x="63708" y="39961"/>
                  </a:lnTo>
                  <a:lnTo>
                    <a:pt x="60003" y="40695"/>
                  </a:lnTo>
                  <a:lnTo>
                    <a:pt x="60003" y="37563"/>
                  </a:lnTo>
                  <a:lnTo>
                    <a:pt x="63708" y="36793"/>
                  </a:lnTo>
                  <a:close/>
                  <a:moveTo>
                    <a:pt x="79330" y="37080"/>
                  </a:moveTo>
                  <a:lnTo>
                    <a:pt x="79330" y="40301"/>
                  </a:lnTo>
                  <a:lnTo>
                    <a:pt x="75626" y="41017"/>
                  </a:lnTo>
                  <a:lnTo>
                    <a:pt x="75626" y="37813"/>
                  </a:lnTo>
                  <a:lnTo>
                    <a:pt x="79330" y="37080"/>
                  </a:lnTo>
                  <a:close/>
                  <a:moveTo>
                    <a:pt x="44166" y="37509"/>
                  </a:moveTo>
                  <a:lnTo>
                    <a:pt x="44166" y="40551"/>
                  </a:lnTo>
                  <a:lnTo>
                    <a:pt x="40462" y="41303"/>
                  </a:lnTo>
                  <a:lnTo>
                    <a:pt x="40462" y="38297"/>
                  </a:lnTo>
                  <a:lnTo>
                    <a:pt x="44166" y="37509"/>
                  </a:lnTo>
                  <a:close/>
                  <a:moveTo>
                    <a:pt x="28526" y="37599"/>
                  </a:moveTo>
                  <a:lnTo>
                    <a:pt x="28526" y="40551"/>
                  </a:lnTo>
                  <a:lnTo>
                    <a:pt x="24822" y="41321"/>
                  </a:lnTo>
                  <a:lnTo>
                    <a:pt x="24822" y="38404"/>
                  </a:lnTo>
                  <a:lnTo>
                    <a:pt x="28526" y="37599"/>
                  </a:lnTo>
                  <a:close/>
                  <a:moveTo>
                    <a:pt x="59789" y="37599"/>
                  </a:moveTo>
                  <a:lnTo>
                    <a:pt x="59789" y="40712"/>
                  </a:lnTo>
                  <a:lnTo>
                    <a:pt x="56084" y="41446"/>
                  </a:lnTo>
                  <a:lnTo>
                    <a:pt x="56084" y="38350"/>
                  </a:lnTo>
                  <a:lnTo>
                    <a:pt x="59789" y="37599"/>
                  </a:lnTo>
                  <a:close/>
                  <a:moveTo>
                    <a:pt x="12885" y="37867"/>
                  </a:moveTo>
                  <a:lnTo>
                    <a:pt x="12885" y="40730"/>
                  </a:lnTo>
                  <a:lnTo>
                    <a:pt x="9181" y="41518"/>
                  </a:lnTo>
                  <a:lnTo>
                    <a:pt x="9181" y="38690"/>
                  </a:lnTo>
                  <a:lnTo>
                    <a:pt x="12885" y="37867"/>
                  </a:lnTo>
                  <a:close/>
                  <a:moveTo>
                    <a:pt x="75429" y="37849"/>
                  </a:moveTo>
                  <a:lnTo>
                    <a:pt x="75429" y="41070"/>
                  </a:lnTo>
                  <a:lnTo>
                    <a:pt x="71725" y="41768"/>
                  </a:lnTo>
                  <a:lnTo>
                    <a:pt x="71725" y="38583"/>
                  </a:lnTo>
                  <a:lnTo>
                    <a:pt x="75429" y="37849"/>
                  </a:lnTo>
                  <a:close/>
                  <a:moveTo>
                    <a:pt x="40247" y="38315"/>
                  </a:moveTo>
                  <a:lnTo>
                    <a:pt x="40247" y="41339"/>
                  </a:lnTo>
                  <a:lnTo>
                    <a:pt x="36543" y="42090"/>
                  </a:lnTo>
                  <a:lnTo>
                    <a:pt x="36543" y="39102"/>
                  </a:lnTo>
                  <a:lnTo>
                    <a:pt x="40247" y="38315"/>
                  </a:lnTo>
                  <a:close/>
                  <a:moveTo>
                    <a:pt x="24625" y="38440"/>
                  </a:moveTo>
                  <a:lnTo>
                    <a:pt x="24625" y="41375"/>
                  </a:lnTo>
                  <a:lnTo>
                    <a:pt x="20903" y="42144"/>
                  </a:lnTo>
                  <a:lnTo>
                    <a:pt x="20903" y="39227"/>
                  </a:lnTo>
                  <a:lnTo>
                    <a:pt x="24625" y="38440"/>
                  </a:lnTo>
                  <a:close/>
                  <a:moveTo>
                    <a:pt x="55888" y="38386"/>
                  </a:moveTo>
                  <a:lnTo>
                    <a:pt x="55888" y="41482"/>
                  </a:lnTo>
                  <a:lnTo>
                    <a:pt x="52183" y="42216"/>
                  </a:lnTo>
                  <a:lnTo>
                    <a:pt x="52183" y="39138"/>
                  </a:lnTo>
                  <a:lnTo>
                    <a:pt x="55888" y="38386"/>
                  </a:lnTo>
                  <a:close/>
                  <a:moveTo>
                    <a:pt x="8984" y="38726"/>
                  </a:moveTo>
                  <a:lnTo>
                    <a:pt x="8984" y="41536"/>
                  </a:lnTo>
                  <a:lnTo>
                    <a:pt x="5280" y="42323"/>
                  </a:lnTo>
                  <a:lnTo>
                    <a:pt x="5280" y="39513"/>
                  </a:lnTo>
                  <a:lnTo>
                    <a:pt x="8984" y="38726"/>
                  </a:lnTo>
                  <a:close/>
                  <a:moveTo>
                    <a:pt x="71528" y="38619"/>
                  </a:moveTo>
                  <a:lnTo>
                    <a:pt x="71528" y="41786"/>
                  </a:lnTo>
                  <a:lnTo>
                    <a:pt x="67806" y="42484"/>
                  </a:lnTo>
                  <a:lnTo>
                    <a:pt x="67806" y="39335"/>
                  </a:lnTo>
                  <a:lnTo>
                    <a:pt x="71528" y="38619"/>
                  </a:lnTo>
                  <a:close/>
                  <a:moveTo>
                    <a:pt x="36346" y="39138"/>
                  </a:moveTo>
                  <a:lnTo>
                    <a:pt x="36346" y="42108"/>
                  </a:lnTo>
                  <a:lnTo>
                    <a:pt x="32642" y="42860"/>
                  </a:lnTo>
                  <a:lnTo>
                    <a:pt x="32642" y="39889"/>
                  </a:lnTo>
                  <a:lnTo>
                    <a:pt x="36346" y="39138"/>
                  </a:lnTo>
                  <a:close/>
                  <a:moveTo>
                    <a:pt x="20706" y="39263"/>
                  </a:moveTo>
                  <a:lnTo>
                    <a:pt x="20706" y="42180"/>
                  </a:lnTo>
                  <a:lnTo>
                    <a:pt x="17001" y="42949"/>
                  </a:lnTo>
                  <a:lnTo>
                    <a:pt x="17001" y="40032"/>
                  </a:lnTo>
                  <a:lnTo>
                    <a:pt x="20706" y="39263"/>
                  </a:lnTo>
                  <a:close/>
                  <a:moveTo>
                    <a:pt x="51969" y="39173"/>
                  </a:moveTo>
                  <a:lnTo>
                    <a:pt x="51969" y="42234"/>
                  </a:lnTo>
                  <a:lnTo>
                    <a:pt x="48264" y="42949"/>
                  </a:lnTo>
                  <a:lnTo>
                    <a:pt x="48264" y="39907"/>
                  </a:lnTo>
                  <a:lnTo>
                    <a:pt x="51969" y="39173"/>
                  </a:lnTo>
                  <a:close/>
                  <a:moveTo>
                    <a:pt x="67609" y="39388"/>
                  </a:moveTo>
                  <a:lnTo>
                    <a:pt x="67609" y="42538"/>
                  </a:lnTo>
                  <a:lnTo>
                    <a:pt x="63905" y="43236"/>
                  </a:lnTo>
                  <a:lnTo>
                    <a:pt x="63905" y="40086"/>
                  </a:lnTo>
                  <a:lnTo>
                    <a:pt x="67609" y="39388"/>
                  </a:lnTo>
                  <a:close/>
                  <a:moveTo>
                    <a:pt x="32427" y="39943"/>
                  </a:moveTo>
                  <a:lnTo>
                    <a:pt x="32427" y="42896"/>
                  </a:lnTo>
                  <a:lnTo>
                    <a:pt x="28723" y="43647"/>
                  </a:lnTo>
                  <a:lnTo>
                    <a:pt x="28723" y="40695"/>
                  </a:lnTo>
                  <a:lnTo>
                    <a:pt x="32427" y="39943"/>
                  </a:lnTo>
                  <a:close/>
                  <a:moveTo>
                    <a:pt x="48067" y="39961"/>
                  </a:moveTo>
                  <a:lnTo>
                    <a:pt x="48067" y="43021"/>
                  </a:lnTo>
                  <a:lnTo>
                    <a:pt x="44363" y="43719"/>
                  </a:lnTo>
                  <a:lnTo>
                    <a:pt x="44363" y="40695"/>
                  </a:lnTo>
                  <a:lnTo>
                    <a:pt x="48067" y="39961"/>
                  </a:lnTo>
                  <a:close/>
                  <a:moveTo>
                    <a:pt x="16805" y="40104"/>
                  </a:moveTo>
                  <a:lnTo>
                    <a:pt x="16805" y="42985"/>
                  </a:lnTo>
                  <a:lnTo>
                    <a:pt x="13100" y="43755"/>
                  </a:lnTo>
                  <a:lnTo>
                    <a:pt x="13100" y="40874"/>
                  </a:lnTo>
                  <a:lnTo>
                    <a:pt x="16805" y="40104"/>
                  </a:lnTo>
                  <a:close/>
                  <a:moveTo>
                    <a:pt x="63708" y="40158"/>
                  </a:moveTo>
                  <a:lnTo>
                    <a:pt x="63708" y="43289"/>
                  </a:lnTo>
                  <a:lnTo>
                    <a:pt x="60003" y="44005"/>
                  </a:lnTo>
                  <a:lnTo>
                    <a:pt x="60003" y="40874"/>
                  </a:lnTo>
                  <a:lnTo>
                    <a:pt x="63708" y="40158"/>
                  </a:lnTo>
                  <a:close/>
                  <a:moveTo>
                    <a:pt x="28526" y="40748"/>
                  </a:moveTo>
                  <a:lnTo>
                    <a:pt x="28526" y="43701"/>
                  </a:lnTo>
                  <a:lnTo>
                    <a:pt x="24822" y="44435"/>
                  </a:lnTo>
                  <a:lnTo>
                    <a:pt x="24822" y="41518"/>
                  </a:lnTo>
                  <a:lnTo>
                    <a:pt x="28526" y="40748"/>
                  </a:lnTo>
                  <a:close/>
                  <a:moveTo>
                    <a:pt x="44166" y="40748"/>
                  </a:moveTo>
                  <a:lnTo>
                    <a:pt x="44166" y="43773"/>
                  </a:lnTo>
                  <a:lnTo>
                    <a:pt x="40462" y="44506"/>
                  </a:lnTo>
                  <a:lnTo>
                    <a:pt x="40462" y="41482"/>
                  </a:lnTo>
                  <a:lnTo>
                    <a:pt x="44166" y="40748"/>
                  </a:lnTo>
                  <a:close/>
                  <a:moveTo>
                    <a:pt x="12885" y="40927"/>
                  </a:moveTo>
                  <a:lnTo>
                    <a:pt x="12885" y="43790"/>
                  </a:lnTo>
                  <a:lnTo>
                    <a:pt x="9181" y="44542"/>
                  </a:lnTo>
                  <a:lnTo>
                    <a:pt x="9181" y="41715"/>
                  </a:lnTo>
                  <a:lnTo>
                    <a:pt x="12885" y="40927"/>
                  </a:lnTo>
                  <a:close/>
                  <a:moveTo>
                    <a:pt x="59789" y="40927"/>
                  </a:moveTo>
                  <a:lnTo>
                    <a:pt x="59789" y="44023"/>
                  </a:lnTo>
                  <a:lnTo>
                    <a:pt x="56084" y="44739"/>
                  </a:lnTo>
                  <a:lnTo>
                    <a:pt x="56084" y="41643"/>
                  </a:lnTo>
                  <a:lnTo>
                    <a:pt x="59789" y="40927"/>
                  </a:lnTo>
                  <a:close/>
                  <a:moveTo>
                    <a:pt x="24625" y="41554"/>
                  </a:moveTo>
                  <a:lnTo>
                    <a:pt x="24625" y="44488"/>
                  </a:lnTo>
                  <a:lnTo>
                    <a:pt x="20903" y="45240"/>
                  </a:lnTo>
                  <a:lnTo>
                    <a:pt x="20903" y="42323"/>
                  </a:lnTo>
                  <a:lnTo>
                    <a:pt x="24625" y="41554"/>
                  </a:lnTo>
                  <a:close/>
                  <a:moveTo>
                    <a:pt x="40247" y="41536"/>
                  </a:moveTo>
                  <a:lnTo>
                    <a:pt x="40247" y="44542"/>
                  </a:lnTo>
                  <a:lnTo>
                    <a:pt x="36543" y="45276"/>
                  </a:lnTo>
                  <a:lnTo>
                    <a:pt x="36543" y="42269"/>
                  </a:lnTo>
                  <a:lnTo>
                    <a:pt x="40247" y="41536"/>
                  </a:lnTo>
                  <a:close/>
                  <a:moveTo>
                    <a:pt x="8984" y="41768"/>
                  </a:moveTo>
                  <a:lnTo>
                    <a:pt x="8984" y="44596"/>
                  </a:lnTo>
                  <a:lnTo>
                    <a:pt x="5280" y="45365"/>
                  </a:lnTo>
                  <a:lnTo>
                    <a:pt x="5280" y="42538"/>
                  </a:lnTo>
                  <a:lnTo>
                    <a:pt x="8984" y="41768"/>
                  </a:lnTo>
                  <a:close/>
                  <a:moveTo>
                    <a:pt x="55888" y="41679"/>
                  </a:moveTo>
                  <a:lnTo>
                    <a:pt x="55888" y="44775"/>
                  </a:lnTo>
                  <a:lnTo>
                    <a:pt x="52183" y="45490"/>
                  </a:lnTo>
                  <a:lnTo>
                    <a:pt x="52183" y="42413"/>
                  </a:lnTo>
                  <a:lnTo>
                    <a:pt x="55888" y="41679"/>
                  </a:lnTo>
                  <a:close/>
                  <a:moveTo>
                    <a:pt x="20706" y="42359"/>
                  </a:moveTo>
                  <a:lnTo>
                    <a:pt x="20706" y="45276"/>
                  </a:lnTo>
                  <a:lnTo>
                    <a:pt x="17001" y="46009"/>
                  </a:lnTo>
                  <a:lnTo>
                    <a:pt x="17001" y="43128"/>
                  </a:lnTo>
                  <a:lnTo>
                    <a:pt x="20706" y="42359"/>
                  </a:lnTo>
                  <a:close/>
                  <a:moveTo>
                    <a:pt x="36346" y="42323"/>
                  </a:moveTo>
                  <a:lnTo>
                    <a:pt x="36346" y="45312"/>
                  </a:lnTo>
                  <a:lnTo>
                    <a:pt x="32642" y="46027"/>
                  </a:lnTo>
                  <a:lnTo>
                    <a:pt x="32642" y="43075"/>
                  </a:lnTo>
                  <a:lnTo>
                    <a:pt x="36346" y="42323"/>
                  </a:lnTo>
                  <a:close/>
                  <a:moveTo>
                    <a:pt x="51969" y="42448"/>
                  </a:moveTo>
                  <a:lnTo>
                    <a:pt x="51969" y="45526"/>
                  </a:lnTo>
                  <a:lnTo>
                    <a:pt x="48264" y="46224"/>
                  </a:lnTo>
                  <a:lnTo>
                    <a:pt x="48264" y="43164"/>
                  </a:lnTo>
                  <a:lnTo>
                    <a:pt x="51969" y="42448"/>
                  </a:lnTo>
                  <a:close/>
                  <a:moveTo>
                    <a:pt x="32427" y="43110"/>
                  </a:moveTo>
                  <a:lnTo>
                    <a:pt x="32427" y="46081"/>
                  </a:lnTo>
                  <a:lnTo>
                    <a:pt x="28723" y="46797"/>
                  </a:lnTo>
                  <a:lnTo>
                    <a:pt x="28723" y="43862"/>
                  </a:lnTo>
                  <a:lnTo>
                    <a:pt x="32427" y="43110"/>
                  </a:lnTo>
                  <a:close/>
                  <a:moveTo>
                    <a:pt x="16805" y="43182"/>
                  </a:moveTo>
                  <a:lnTo>
                    <a:pt x="16805" y="46081"/>
                  </a:lnTo>
                  <a:lnTo>
                    <a:pt x="13100" y="46815"/>
                  </a:lnTo>
                  <a:lnTo>
                    <a:pt x="13100" y="43951"/>
                  </a:lnTo>
                  <a:lnTo>
                    <a:pt x="16805" y="43182"/>
                  </a:lnTo>
                  <a:close/>
                  <a:moveTo>
                    <a:pt x="48067" y="43218"/>
                  </a:moveTo>
                  <a:lnTo>
                    <a:pt x="48067" y="46278"/>
                  </a:lnTo>
                  <a:lnTo>
                    <a:pt x="44363" y="46976"/>
                  </a:lnTo>
                  <a:lnTo>
                    <a:pt x="44363" y="43951"/>
                  </a:lnTo>
                  <a:lnTo>
                    <a:pt x="48067" y="43218"/>
                  </a:lnTo>
                  <a:close/>
                  <a:moveTo>
                    <a:pt x="28526" y="43898"/>
                  </a:moveTo>
                  <a:lnTo>
                    <a:pt x="28526" y="46851"/>
                  </a:lnTo>
                  <a:lnTo>
                    <a:pt x="24822" y="47584"/>
                  </a:lnTo>
                  <a:lnTo>
                    <a:pt x="24822" y="44649"/>
                  </a:lnTo>
                  <a:lnTo>
                    <a:pt x="28526" y="43898"/>
                  </a:lnTo>
                  <a:close/>
                  <a:moveTo>
                    <a:pt x="12885" y="43987"/>
                  </a:moveTo>
                  <a:lnTo>
                    <a:pt x="12885" y="46851"/>
                  </a:lnTo>
                  <a:lnTo>
                    <a:pt x="9181" y="47602"/>
                  </a:lnTo>
                  <a:lnTo>
                    <a:pt x="9181" y="44757"/>
                  </a:lnTo>
                  <a:lnTo>
                    <a:pt x="12885" y="43987"/>
                  </a:lnTo>
                  <a:close/>
                  <a:moveTo>
                    <a:pt x="44166" y="43987"/>
                  </a:moveTo>
                  <a:lnTo>
                    <a:pt x="44166" y="47012"/>
                  </a:lnTo>
                  <a:lnTo>
                    <a:pt x="40462" y="47727"/>
                  </a:lnTo>
                  <a:lnTo>
                    <a:pt x="40462" y="44721"/>
                  </a:lnTo>
                  <a:lnTo>
                    <a:pt x="44166" y="43987"/>
                  </a:lnTo>
                  <a:close/>
                  <a:moveTo>
                    <a:pt x="24625" y="44685"/>
                  </a:moveTo>
                  <a:lnTo>
                    <a:pt x="24625" y="47620"/>
                  </a:lnTo>
                  <a:lnTo>
                    <a:pt x="20903" y="48354"/>
                  </a:lnTo>
                  <a:lnTo>
                    <a:pt x="20903" y="45437"/>
                  </a:lnTo>
                  <a:lnTo>
                    <a:pt x="24625" y="44685"/>
                  </a:lnTo>
                  <a:close/>
                  <a:moveTo>
                    <a:pt x="8984" y="44810"/>
                  </a:moveTo>
                  <a:lnTo>
                    <a:pt x="8984" y="47638"/>
                  </a:lnTo>
                  <a:lnTo>
                    <a:pt x="5280" y="48389"/>
                  </a:lnTo>
                  <a:lnTo>
                    <a:pt x="5280" y="45580"/>
                  </a:lnTo>
                  <a:lnTo>
                    <a:pt x="8984" y="44810"/>
                  </a:lnTo>
                  <a:close/>
                  <a:moveTo>
                    <a:pt x="40247" y="44757"/>
                  </a:moveTo>
                  <a:lnTo>
                    <a:pt x="40247" y="47763"/>
                  </a:lnTo>
                  <a:lnTo>
                    <a:pt x="36543" y="48461"/>
                  </a:lnTo>
                  <a:lnTo>
                    <a:pt x="36543" y="45473"/>
                  </a:lnTo>
                  <a:lnTo>
                    <a:pt x="40247" y="44757"/>
                  </a:lnTo>
                  <a:close/>
                  <a:moveTo>
                    <a:pt x="20706" y="45473"/>
                  </a:moveTo>
                  <a:lnTo>
                    <a:pt x="20706" y="48372"/>
                  </a:lnTo>
                  <a:lnTo>
                    <a:pt x="17001" y="49105"/>
                  </a:lnTo>
                  <a:lnTo>
                    <a:pt x="17001" y="46224"/>
                  </a:lnTo>
                  <a:lnTo>
                    <a:pt x="20706" y="45473"/>
                  </a:lnTo>
                  <a:close/>
                  <a:moveTo>
                    <a:pt x="36346" y="45526"/>
                  </a:moveTo>
                  <a:lnTo>
                    <a:pt x="36346" y="48497"/>
                  </a:lnTo>
                  <a:lnTo>
                    <a:pt x="32642" y="49213"/>
                  </a:lnTo>
                  <a:lnTo>
                    <a:pt x="32642" y="46242"/>
                  </a:lnTo>
                  <a:lnTo>
                    <a:pt x="36346" y="45526"/>
                  </a:lnTo>
                  <a:close/>
                  <a:moveTo>
                    <a:pt x="16805" y="46278"/>
                  </a:moveTo>
                  <a:lnTo>
                    <a:pt x="16805" y="49141"/>
                  </a:lnTo>
                  <a:lnTo>
                    <a:pt x="13100" y="49875"/>
                  </a:lnTo>
                  <a:lnTo>
                    <a:pt x="13100" y="47012"/>
                  </a:lnTo>
                  <a:lnTo>
                    <a:pt x="16805" y="46278"/>
                  </a:lnTo>
                  <a:close/>
                  <a:moveTo>
                    <a:pt x="32427" y="46296"/>
                  </a:moveTo>
                  <a:lnTo>
                    <a:pt x="32427" y="49248"/>
                  </a:lnTo>
                  <a:lnTo>
                    <a:pt x="28723" y="49964"/>
                  </a:lnTo>
                  <a:lnTo>
                    <a:pt x="28723" y="47012"/>
                  </a:lnTo>
                  <a:lnTo>
                    <a:pt x="32427" y="46296"/>
                  </a:lnTo>
                  <a:close/>
                  <a:moveTo>
                    <a:pt x="12885" y="47065"/>
                  </a:moveTo>
                  <a:lnTo>
                    <a:pt x="12885" y="49911"/>
                  </a:lnTo>
                  <a:lnTo>
                    <a:pt x="9181" y="50644"/>
                  </a:lnTo>
                  <a:lnTo>
                    <a:pt x="9181" y="47799"/>
                  </a:lnTo>
                  <a:lnTo>
                    <a:pt x="12885" y="47065"/>
                  </a:lnTo>
                  <a:close/>
                  <a:moveTo>
                    <a:pt x="28526" y="47047"/>
                  </a:moveTo>
                  <a:lnTo>
                    <a:pt x="28526" y="50000"/>
                  </a:lnTo>
                  <a:lnTo>
                    <a:pt x="24822" y="50698"/>
                  </a:lnTo>
                  <a:lnTo>
                    <a:pt x="24822" y="47781"/>
                  </a:lnTo>
                  <a:lnTo>
                    <a:pt x="28526" y="47047"/>
                  </a:lnTo>
                  <a:close/>
                  <a:moveTo>
                    <a:pt x="8984" y="47853"/>
                  </a:moveTo>
                  <a:lnTo>
                    <a:pt x="8984" y="50680"/>
                  </a:lnTo>
                  <a:lnTo>
                    <a:pt x="5280" y="51414"/>
                  </a:lnTo>
                  <a:lnTo>
                    <a:pt x="5280" y="48586"/>
                  </a:lnTo>
                  <a:lnTo>
                    <a:pt x="8984" y="47853"/>
                  </a:lnTo>
                  <a:close/>
                  <a:moveTo>
                    <a:pt x="24625" y="47817"/>
                  </a:moveTo>
                  <a:lnTo>
                    <a:pt x="24625" y="50752"/>
                  </a:lnTo>
                  <a:lnTo>
                    <a:pt x="20903" y="51450"/>
                  </a:lnTo>
                  <a:lnTo>
                    <a:pt x="20903" y="48551"/>
                  </a:lnTo>
                  <a:lnTo>
                    <a:pt x="24625" y="47817"/>
                  </a:lnTo>
                  <a:close/>
                  <a:moveTo>
                    <a:pt x="20706" y="48586"/>
                  </a:moveTo>
                  <a:lnTo>
                    <a:pt x="20706" y="51485"/>
                  </a:lnTo>
                  <a:lnTo>
                    <a:pt x="17001" y="52201"/>
                  </a:lnTo>
                  <a:lnTo>
                    <a:pt x="17001" y="49320"/>
                  </a:lnTo>
                  <a:lnTo>
                    <a:pt x="20706" y="48586"/>
                  </a:lnTo>
                  <a:close/>
                  <a:moveTo>
                    <a:pt x="16805" y="49356"/>
                  </a:moveTo>
                  <a:lnTo>
                    <a:pt x="16805" y="52237"/>
                  </a:lnTo>
                  <a:lnTo>
                    <a:pt x="13100" y="52935"/>
                  </a:lnTo>
                  <a:lnTo>
                    <a:pt x="13100" y="50090"/>
                  </a:lnTo>
                  <a:lnTo>
                    <a:pt x="16805" y="49356"/>
                  </a:lnTo>
                  <a:close/>
                  <a:moveTo>
                    <a:pt x="12885" y="50125"/>
                  </a:moveTo>
                  <a:lnTo>
                    <a:pt x="12885" y="52971"/>
                  </a:lnTo>
                  <a:lnTo>
                    <a:pt x="9181" y="53686"/>
                  </a:lnTo>
                  <a:lnTo>
                    <a:pt x="9181" y="50841"/>
                  </a:lnTo>
                  <a:lnTo>
                    <a:pt x="12885" y="50125"/>
                  </a:lnTo>
                  <a:close/>
                  <a:moveTo>
                    <a:pt x="8984" y="50895"/>
                  </a:moveTo>
                  <a:lnTo>
                    <a:pt x="8984" y="53722"/>
                  </a:lnTo>
                  <a:lnTo>
                    <a:pt x="5280" y="54438"/>
                  </a:lnTo>
                  <a:lnTo>
                    <a:pt x="5280" y="51611"/>
                  </a:lnTo>
                  <a:lnTo>
                    <a:pt x="8984" y="50895"/>
                  </a:lnTo>
                  <a:close/>
                  <a:moveTo>
                    <a:pt x="114512" y="1"/>
                  </a:moveTo>
                  <a:lnTo>
                    <a:pt x="114512" y="4528"/>
                  </a:lnTo>
                  <a:lnTo>
                    <a:pt x="110808" y="5405"/>
                  </a:lnTo>
                  <a:lnTo>
                    <a:pt x="110808" y="932"/>
                  </a:lnTo>
                  <a:lnTo>
                    <a:pt x="110611" y="932"/>
                  </a:lnTo>
                  <a:lnTo>
                    <a:pt x="110611" y="5459"/>
                  </a:lnTo>
                  <a:lnTo>
                    <a:pt x="106907" y="6318"/>
                  </a:lnTo>
                  <a:lnTo>
                    <a:pt x="106907" y="1880"/>
                  </a:lnTo>
                  <a:lnTo>
                    <a:pt x="106692" y="1880"/>
                  </a:lnTo>
                  <a:lnTo>
                    <a:pt x="106692" y="6372"/>
                  </a:lnTo>
                  <a:lnTo>
                    <a:pt x="102988" y="7249"/>
                  </a:lnTo>
                  <a:lnTo>
                    <a:pt x="102988" y="2828"/>
                  </a:lnTo>
                  <a:lnTo>
                    <a:pt x="102791" y="2828"/>
                  </a:lnTo>
                  <a:lnTo>
                    <a:pt x="102791" y="7302"/>
                  </a:lnTo>
                  <a:lnTo>
                    <a:pt x="99087" y="8161"/>
                  </a:lnTo>
                  <a:lnTo>
                    <a:pt x="99087" y="3759"/>
                  </a:lnTo>
                  <a:lnTo>
                    <a:pt x="98890" y="3759"/>
                  </a:lnTo>
                  <a:lnTo>
                    <a:pt x="98890" y="8215"/>
                  </a:lnTo>
                  <a:lnTo>
                    <a:pt x="95167" y="9092"/>
                  </a:lnTo>
                  <a:lnTo>
                    <a:pt x="95167" y="4690"/>
                  </a:lnTo>
                  <a:lnTo>
                    <a:pt x="94971" y="4690"/>
                  </a:lnTo>
                  <a:lnTo>
                    <a:pt x="94971" y="9128"/>
                  </a:lnTo>
                  <a:lnTo>
                    <a:pt x="91266" y="10004"/>
                  </a:lnTo>
                  <a:lnTo>
                    <a:pt x="91266" y="5638"/>
                  </a:lnTo>
                  <a:lnTo>
                    <a:pt x="91069" y="5638"/>
                  </a:lnTo>
                  <a:lnTo>
                    <a:pt x="91069" y="10058"/>
                  </a:lnTo>
                  <a:lnTo>
                    <a:pt x="87365" y="10935"/>
                  </a:lnTo>
                  <a:lnTo>
                    <a:pt x="87365" y="6569"/>
                  </a:lnTo>
                  <a:lnTo>
                    <a:pt x="87150" y="6569"/>
                  </a:lnTo>
                  <a:lnTo>
                    <a:pt x="87150" y="10971"/>
                  </a:lnTo>
                  <a:lnTo>
                    <a:pt x="83446" y="11848"/>
                  </a:lnTo>
                  <a:lnTo>
                    <a:pt x="83446" y="7517"/>
                  </a:lnTo>
                  <a:lnTo>
                    <a:pt x="83249" y="7517"/>
                  </a:lnTo>
                  <a:lnTo>
                    <a:pt x="83249" y="11901"/>
                  </a:lnTo>
                  <a:lnTo>
                    <a:pt x="79545" y="12760"/>
                  </a:lnTo>
                  <a:lnTo>
                    <a:pt x="79545" y="8448"/>
                  </a:lnTo>
                  <a:lnTo>
                    <a:pt x="79330" y="8448"/>
                  </a:lnTo>
                  <a:lnTo>
                    <a:pt x="79330" y="12814"/>
                  </a:lnTo>
                  <a:lnTo>
                    <a:pt x="75626" y="13691"/>
                  </a:lnTo>
                  <a:lnTo>
                    <a:pt x="75626" y="9396"/>
                  </a:lnTo>
                  <a:lnTo>
                    <a:pt x="75429" y="9396"/>
                  </a:lnTo>
                  <a:lnTo>
                    <a:pt x="75429" y="13727"/>
                  </a:lnTo>
                  <a:lnTo>
                    <a:pt x="71725" y="14603"/>
                  </a:lnTo>
                  <a:lnTo>
                    <a:pt x="71725" y="10326"/>
                  </a:lnTo>
                  <a:lnTo>
                    <a:pt x="71528" y="10326"/>
                  </a:lnTo>
                  <a:lnTo>
                    <a:pt x="71528" y="14657"/>
                  </a:lnTo>
                  <a:lnTo>
                    <a:pt x="67806" y="15516"/>
                  </a:lnTo>
                  <a:lnTo>
                    <a:pt x="67806" y="11275"/>
                  </a:lnTo>
                  <a:lnTo>
                    <a:pt x="67609" y="11275"/>
                  </a:lnTo>
                  <a:lnTo>
                    <a:pt x="67609" y="15570"/>
                  </a:lnTo>
                  <a:lnTo>
                    <a:pt x="63905" y="16447"/>
                  </a:lnTo>
                  <a:lnTo>
                    <a:pt x="63905" y="12205"/>
                  </a:lnTo>
                  <a:lnTo>
                    <a:pt x="63708" y="12205"/>
                  </a:lnTo>
                  <a:lnTo>
                    <a:pt x="63708" y="16500"/>
                  </a:lnTo>
                  <a:lnTo>
                    <a:pt x="60003" y="17377"/>
                  </a:lnTo>
                  <a:lnTo>
                    <a:pt x="60003" y="13154"/>
                  </a:lnTo>
                  <a:lnTo>
                    <a:pt x="59789" y="13154"/>
                  </a:lnTo>
                  <a:lnTo>
                    <a:pt x="59789" y="17413"/>
                  </a:lnTo>
                  <a:lnTo>
                    <a:pt x="56084" y="18290"/>
                  </a:lnTo>
                  <a:lnTo>
                    <a:pt x="56084" y="14084"/>
                  </a:lnTo>
                  <a:lnTo>
                    <a:pt x="55888" y="14084"/>
                  </a:lnTo>
                  <a:lnTo>
                    <a:pt x="55888" y="18344"/>
                  </a:lnTo>
                  <a:lnTo>
                    <a:pt x="52165" y="19220"/>
                  </a:lnTo>
                  <a:lnTo>
                    <a:pt x="52165" y="15033"/>
                  </a:lnTo>
                  <a:lnTo>
                    <a:pt x="51969" y="15033"/>
                  </a:lnTo>
                  <a:lnTo>
                    <a:pt x="51969" y="19256"/>
                  </a:lnTo>
                  <a:lnTo>
                    <a:pt x="48264" y="20133"/>
                  </a:lnTo>
                  <a:lnTo>
                    <a:pt x="48264" y="15981"/>
                  </a:lnTo>
                  <a:lnTo>
                    <a:pt x="48067" y="15981"/>
                  </a:lnTo>
                  <a:lnTo>
                    <a:pt x="48067" y="20187"/>
                  </a:lnTo>
                  <a:lnTo>
                    <a:pt x="44363" y="21046"/>
                  </a:lnTo>
                  <a:lnTo>
                    <a:pt x="44363" y="16912"/>
                  </a:lnTo>
                  <a:lnTo>
                    <a:pt x="44148" y="16912"/>
                  </a:lnTo>
                  <a:lnTo>
                    <a:pt x="44148" y="21099"/>
                  </a:lnTo>
                  <a:lnTo>
                    <a:pt x="40444" y="21976"/>
                  </a:lnTo>
                  <a:lnTo>
                    <a:pt x="40444" y="17860"/>
                  </a:lnTo>
                  <a:lnTo>
                    <a:pt x="40247" y="17860"/>
                  </a:lnTo>
                  <a:lnTo>
                    <a:pt x="40247" y="22012"/>
                  </a:lnTo>
                  <a:lnTo>
                    <a:pt x="36543" y="22889"/>
                  </a:lnTo>
                  <a:lnTo>
                    <a:pt x="36543" y="18791"/>
                  </a:lnTo>
                  <a:lnTo>
                    <a:pt x="36328" y="18791"/>
                  </a:lnTo>
                  <a:lnTo>
                    <a:pt x="36328" y="22943"/>
                  </a:lnTo>
                  <a:lnTo>
                    <a:pt x="32624" y="23819"/>
                  </a:lnTo>
                  <a:lnTo>
                    <a:pt x="32624" y="19739"/>
                  </a:lnTo>
                  <a:lnTo>
                    <a:pt x="32427" y="19739"/>
                  </a:lnTo>
                  <a:lnTo>
                    <a:pt x="32427" y="23855"/>
                  </a:lnTo>
                  <a:lnTo>
                    <a:pt x="28723" y="24732"/>
                  </a:lnTo>
                  <a:lnTo>
                    <a:pt x="28723" y="20670"/>
                  </a:lnTo>
                  <a:lnTo>
                    <a:pt x="28526" y="20670"/>
                  </a:lnTo>
                  <a:lnTo>
                    <a:pt x="28526" y="24786"/>
                  </a:lnTo>
                  <a:lnTo>
                    <a:pt x="24822" y="25663"/>
                  </a:lnTo>
                  <a:lnTo>
                    <a:pt x="24822" y="21618"/>
                  </a:lnTo>
                  <a:lnTo>
                    <a:pt x="24607" y="21618"/>
                  </a:lnTo>
                  <a:lnTo>
                    <a:pt x="24607" y="25698"/>
                  </a:lnTo>
                  <a:lnTo>
                    <a:pt x="20903" y="26575"/>
                  </a:lnTo>
                  <a:lnTo>
                    <a:pt x="20903" y="22549"/>
                  </a:lnTo>
                  <a:lnTo>
                    <a:pt x="20706" y="22549"/>
                  </a:lnTo>
                  <a:lnTo>
                    <a:pt x="20706" y="26629"/>
                  </a:lnTo>
                  <a:lnTo>
                    <a:pt x="17001" y="27506"/>
                  </a:lnTo>
                  <a:lnTo>
                    <a:pt x="17001" y="23497"/>
                  </a:lnTo>
                  <a:lnTo>
                    <a:pt x="16787" y="23497"/>
                  </a:lnTo>
                  <a:lnTo>
                    <a:pt x="16787" y="27542"/>
                  </a:lnTo>
                  <a:lnTo>
                    <a:pt x="13082" y="28418"/>
                  </a:lnTo>
                  <a:lnTo>
                    <a:pt x="13082" y="24446"/>
                  </a:lnTo>
                  <a:lnTo>
                    <a:pt x="12885" y="24446"/>
                  </a:lnTo>
                  <a:lnTo>
                    <a:pt x="12885" y="28472"/>
                  </a:lnTo>
                  <a:lnTo>
                    <a:pt x="9181" y="29331"/>
                  </a:lnTo>
                  <a:lnTo>
                    <a:pt x="9181" y="25376"/>
                  </a:lnTo>
                  <a:lnTo>
                    <a:pt x="8984" y="25376"/>
                  </a:lnTo>
                  <a:lnTo>
                    <a:pt x="8984" y="29385"/>
                  </a:lnTo>
                  <a:lnTo>
                    <a:pt x="5280" y="30262"/>
                  </a:lnTo>
                  <a:lnTo>
                    <a:pt x="5280" y="26307"/>
                  </a:lnTo>
                  <a:lnTo>
                    <a:pt x="5065" y="26307"/>
                  </a:lnTo>
                  <a:lnTo>
                    <a:pt x="5065" y="30297"/>
                  </a:lnTo>
                  <a:lnTo>
                    <a:pt x="37" y="31496"/>
                  </a:lnTo>
                  <a:lnTo>
                    <a:pt x="90" y="31693"/>
                  </a:lnTo>
                  <a:lnTo>
                    <a:pt x="5065" y="30512"/>
                  </a:lnTo>
                  <a:lnTo>
                    <a:pt x="5065" y="33322"/>
                  </a:lnTo>
                  <a:lnTo>
                    <a:pt x="108" y="34449"/>
                  </a:lnTo>
                  <a:lnTo>
                    <a:pt x="162" y="34646"/>
                  </a:lnTo>
                  <a:lnTo>
                    <a:pt x="5065" y="33537"/>
                  </a:lnTo>
                  <a:lnTo>
                    <a:pt x="5065" y="36346"/>
                  </a:lnTo>
                  <a:lnTo>
                    <a:pt x="1" y="37473"/>
                  </a:lnTo>
                  <a:lnTo>
                    <a:pt x="55" y="37670"/>
                  </a:lnTo>
                  <a:lnTo>
                    <a:pt x="5065" y="36561"/>
                  </a:lnTo>
                  <a:lnTo>
                    <a:pt x="5065" y="39370"/>
                  </a:lnTo>
                  <a:lnTo>
                    <a:pt x="19" y="40480"/>
                  </a:lnTo>
                  <a:lnTo>
                    <a:pt x="55" y="40677"/>
                  </a:lnTo>
                  <a:lnTo>
                    <a:pt x="5065" y="39585"/>
                  </a:lnTo>
                  <a:lnTo>
                    <a:pt x="5065" y="42395"/>
                  </a:lnTo>
                  <a:lnTo>
                    <a:pt x="108" y="43450"/>
                  </a:lnTo>
                  <a:lnTo>
                    <a:pt x="144" y="43647"/>
                  </a:lnTo>
                  <a:lnTo>
                    <a:pt x="5065" y="42591"/>
                  </a:lnTo>
                  <a:lnTo>
                    <a:pt x="5065" y="45401"/>
                  </a:lnTo>
                  <a:lnTo>
                    <a:pt x="216" y="46439"/>
                  </a:lnTo>
                  <a:lnTo>
                    <a:pt x="252" y="46636"/>
                  </a:lnTo>
                  <a:lnTo>
                    <a:pt x="5083" y="45634"/>
                  </a:lnTo>
                  <a:lnTo>
                    <a:pt x="5083" y="48425"/>
                  </a:lnTo>
                  <a:lnTo>
                    <a:pt x="144" y="49427"/>
                  </a:lnTo>
                  <a:lnTo>
                    <a:pt x="198" y="49624"/>
                  </a:lnTo>
                  <a:lnTo>
                    <a:pt x="5065" y="48640"/>
                  </a:lnTo>
                  <a:lnTo>
                    <a:pt x="5065" y="51450"/>
                  </a:lnTo>
                  <a:lnTo>
                    <a:pt x="234" y="52416"/>
                  </a:lnTo>
                  <a:lnTo>
                    <a:pt x="269" y="52613"/>
                  </a:lnTo>
                  <a:lnTo>
                    <a:pt x="5065" y="51664"/>
                  </a:lnTo>
                  <a:lnTo>
                    <a:pt x="5065" y="54474"/>
                  </a:lnTo>
                  <a:lnTo>
                    <a:pt x="198" y="55404"/>
                  </a:lnTo>
                  <a:lnTo>
                    <a:pt x="234" y="55601"/>
                  </a:lnTo>
                  <a:lnTo>
                    <a:pt x="5065" y="54671"/>
                  </a:lnTo>
                  <a:lnTo>
                    <a:pt x="5065" y="58626"/>
                  </a:lnTo>
                  <a:lnTo>
                    <a:pt x="5280" y="58626"/>
                  </a:lnTo>
                  <a:lnTo>
                    <a:pt x="5280" y="54635"/>
                  </a:lnTo>
                  <a:lnTo>
                    <a:pt x="8984" y="53937"/>
                  </a:lnTo>
                  <a:lnTo>
                    <a:pt x="8984" y="57910"/>
                  </a:lnTo>
                  <a:lnTo>
                    <a:pt x="9181" y="57910"/>
                  </a:lnTo>
                  <a:lnTo>
                    <a:pt x="9181" y="53901"/>
                  </a:lnTo>
                  <a:lnTo>
                    <a:pt x="12885" y="53185"/>
                  </a:lnTo>
                  <a:lnTo>
                    <a:pt x="12885" y="57176"/>
                  </a:lnTo>
                  <a:lnTo>
                    <a:pt x="13100" y="57176"/>
                  </a:lnTo>
                  <a:lnTo>
                    <a:pt x="13100" y="53150"/>
                  </a:lnTo>
                  <a:lnTo>
                    <a:pt x="16805" y="52434"/>
                  </a:lnTo>
                  <a:lnTo>
                    <a:pt x="16805" y="56442"/>
                  </a:lnTo>
                  <a:lnTo>
                    <a:pt x="17001" y="56442"/>
                  </a:lnTo>
                  <a:lnTo>
                    <a:pt x="17001" y="52398"/>
                  </a:lnTo>
                  <a:lnTo>
                    <a:pt x="20706" y="51682"/>
                  </a:lnTo>
                  <a:lnTo>
                    <a:pt x="20706" y="55709"/>
                  </a:lnTo>
                  <a:lnTo>
                    <a:pt x="20903" y="55709"/>
                  </a:lnTo>
                  <a:lnTo>
                    <a:pt x="20903" y="51664"/>
                  </a:lnTo>
                  <a:lnTo>
                    <a:pt x="24625" y="50966"/>
                  </a:lnTo>
                  <a:lnTo>
                    <a:pt x="24625" y="54993"/>
                  </a:lnTo>
                  <a:lnTo>
                    <a:pt x="24822" y="54993"/>
                  </a:lnTo>
                  <a:lnTo>
                    <a:pt x="24822" y="50913"/>
                  </a:lnTo>
                  <a:lnTo>
                    <a:pt x="28526" y="50197"/>
                  </a:lnTo>
                  <a:lnTo>
                    <a:pt x="28526" y="54259"/>
                  </a:lnTo>
                  <a:lnTo>
                    <a:pt x="28723" y="54259"/>
                  </a:lnTo>
                  <a:lnTo>
                    <a:pt x="28723" y="50179"/>
                  </a:lnTo>
                  <a:lnTo>
                    <a:pt x="32427" y="49463"/>
                  </a:lnTo>
                  <a:lnTo>
                    <a:pt x="32427" y="53543"/>
                  </a:lnTo>
                  <a:lnTo>
                    <a:pt x="32642" y="53543"/>
                  </a:lnTo>
                  <a:lnTo>
                    <a:pt x="32642" y="49427"/>
                  </a:lnTo>
                  <a:lnTo>
                    <a:pt x="36346" y="48712"/>
                  </a:lnTo>
                  <a:lnTo>
                    <a:pt x="36346" y="52810"/>
                  </a:lnTo>
                  <a:lnTo>
                    <a:pt x="36543" y="52810"/>
                  </a:lnTo>
                  <a:lnTo>
                    <a:pt x="36543" y="48676"/>
                  </a:lnTo>
                  <a:lnTo>
                    <a:pt x="40247" y="47960"/>
                  </a:lnTo>
                  <a:lnTo>
                    <a:pt x="40247" y="52076"/>
                  </a:lnTo>
                  <a:lnTo>
                    <a:pt x="40462" y="52076"/>
                  </a:lnTo>
                  <a:lnTo>
                    <a:pt x="40462" y="47924"/>
                  </a:lnTo>
                  <a:lnTo>
                    <a:pt x="44166" y="47226"/>
                  </a:lnTo>
                  <a:lnTo>
                    <a:pt x="44166" y="51360"/>
                  </a:lnTo>
                  <a:lnTo>
                    <a:pt x="44363" y="51360"/>
                  </a:lnTo>
                  <a:lnTo>
                    <a:pt x="44363" y="47191"/>
                  </a:lnTo>
                  <a:lnTo>
                    <a:pt x="48067" y="46475"/>
                  </a:lnTo>
                  <a:lnTo>
                    <a:pt x="48067" y="50626"/>
                  </a:lnTo>
                  <a:lnTo>
                    <a:pt x="48264" y="50626"/>
                  </a:lnTo>
                  <a:lnTo>
                    <a:pt x="48264" y="46439"/>
                  </a:lnTo>
                  <a:lnTo>
                    <a:pt x="51986" y="45741"/>
                  </a:lnTo>
                  <a:lnTo>
                    <a:pt x="51986" y="49893"/>
                  </a:lnTo>
                  <a:lnTo>
                    <a:pt x="52183" y="49893"/>
                  </a:lnTo>
                  <a:lnTo>
                    <a:pt x="52183" y="45687"/>
                  </a:lnTo>
                  <a:lnTo>
                    <a:pt x="55888" y="44989"/>
                  </a:lnTo>
                  <a:lnTo>
                    <a:pt x="55888" y="49177"/>
                  </a:lnTo>
                  <a:lnTo>
                    <a:pt x="56084" y="49177"/>
                  </a:lnTo>
                  <a:lnTo>
                    <a:pt x="56084" y="44954"/>
                  </a:lnTo>
                  <a:lnTo>
                    <a:pt x="59789" y="44238"/>
                  </a:lnTo>
                  <a:lnTo>
                    <a:pt x="59789" y="48443"/>
                  </a:lnTo>
                  <a:lnTo>
                    <a:pt x="59986" y="48443"/>
                  </a:lnTo>
                  <a:lnTo>
                    <a:pt x="59986" y="44202"/>
                  </a:lnTo>
                  <a:lnTo>
                    <a:pt x="63708" y="43504"/>
                  </a:lnTo>
                  <a:lnTo>
                    <a:pt x="63708" y="47709"/>
                  </a:lnTo>
                  <a:lnTo>
                    <a:pt x="63905" y="47709"/>
                  </a:lnTo>
                  <a:lnTo>
                    <a:pt x="63905" y="43450"/>
                  </a:lnTo>
                  <a:lnTo>
                    <a:pt x="67609" y="42753"/>
                  </a:lnTo>
                  <a:lnTo>
                    <a:pt x="67609" y="46994"/>
                  </a:lnTo>
                  <a:lnTo>
                    <a:pt x="67806" y="46994"/>
                  </a:lnTo>
                  <a:lnTo>
                    <a:pt x="67806" y="42717"/>
                  </a:lnTo>
                  <a:lnTo>
                    <a:pt x="71528" y="42001"/>
                  </a:lnTo>
                  <a:lnTo>
                    <a:pt x="71528" y="46260"/>
                  </a:lnTo>
                  <a:lnTo>
                    <a:pt x="71725" y="46260"/>
                  </a:lnTo>
                  <a:lnTo>
                    <a:pt x="71725" y="41965"/>
                  </a:lnTo>
                  <a:lnTo>
                    <a:pt x="75429" y="41267"/>
                  </a:lnTo>
                  <a:lnTo>
                    <a:pt x="75429" y="45526"/>
                  </a:lnTo>
                  <a:lnTo>
                    <a:pt x="75626" y="45526"/>
                  </a:lnTo>
                  <a:lnTo>
                    <a:pt x="75626" y="41214"/>
                  </a:lnTo>
                  <a:lnTo>
                    <a:pt x="79330" y="40516"/>
                  </a:lnTo>
                  <a:lnTo>
                    <a:pt x="79330" y="44810"/>
                  </a:lnTo>
                  <a:lnTo>
                    <a:pt x="79545" y="44810"/>
                  </a:lnTo>
                  <a:lnTo>
                    <a:pt x="79545" y="40480"/>
                  </a:lnTo>
                  <a:lnTo>
                    <a:pt x="83249" y="39764"/>
                  </a:lnTo>
                  <a:lnTo>
                    <a:pt x="83249" y="44077"/>
                  </a:lnTo>
                  <a:lnTo>
                    <a:pt x="83446" y="44077"/>
                  </a:lnTo>
                  <a:lnTo>
                    <a:pt x="83446" y="39728"/>
                  </a:lnTo>
                  <a:lnTo>
                    <a:pt x="87150" y="39030"/>
                  </a:lnTo>
                  <a:lnTo>
                    <a:pt x="87150" y="43343"/>
                  </a:lnTo>
                  <a:lnTo>
                    <a:pt x="87347" y="43343"/>
                  </a:lnTo>
                  <a:lnTo>
                    <a:pt x="87347" y="38995"/>
                  </a:lnTo>
                  <a:lnTo>
                    <a:pt x="91069" y="38279"/>
                  </a:lnTo>
                  <a:lnTo>
                    <a:pt x="91069" y="42627"/>
                  </a:lnTo>
                  <a:lnTo>
                    <a:pt x="91266" y="42627"/>
                  </a:lnTo>
                  <a:lnTo>
                    <a:pt x="91266" y="38243"/>
                  </a:lnTo>
                  <a:lnTo>
                    <a:pt x="94971" y="37527"/>
                  </a:lnTo>
                  <a:lnTo>
                    <a:pt x="94971" y="41894"/>
                  </a:lnTo>
                  <a:lnTo>
                    <a:pt x="95167" y="41894"/>
                  </a:lnTo>
                  <a:lnTo>
                    <a:pt x="95167" y="37491"/>
                  </a:lnTo>
                  <a:lnTo>
                    <a:pt x="98872" y="36793"/>
                  </a:lnTo>
                  <a:lnTo>
                    <a:pt x="98872" y="41160"/>
                  </a:lnTo>
                  <a:lnTo>
                    <a:pt x="99087" y="41160"/>
                  </a:lnTo>
                  <a:lnTo>
                    <a:pt x="99087" y="36758"/>
                  </a:lnTo>
                  <a:lnTo>
                    <a:pt x="102791" y="36042"/>
                  </a:lnTo>
                  <a:lnTo>
                    <a:pt x="102791" y="40444"/>
                  </a:lnTo>
                  <a:lnTo>
                    <a:pt x="102988" y="40444"/>
                  </a:lnTo>
                  <a:lnTo>
                    <a:pt x="102988" y="36006"/>
                  </a:lnTo>
                  <a:lnTo>
                    <a:pt x="106692" y="35290"/>
                  </a:lnTo>
                  <a:lnTo>
                    <a:pt x="106692" y="39710"/>
                  </a:lnTo>
                  <a:lnTo>
                    <a:pt x="106889" y="39710"/>
                  </a:lnTo>
                  <a:lnTo>
                    <a:pt x="106889" y="35254"/>
                  </a:lnTo>
                  <a:lnTo>
                    <a:pt x="110611" y="34557"/>
                  </a:lnTo>
                  <a:lnTo>
                    <a:pt x="110611" y="38995"/>
                  </a:lnTo>
                  <a:lnTo>
                    <a:pt x="110808" y="38995"/>
                  </a:lnTo>
                  <a:lnTo>
                    <a:pt x="110808" y="34521"/>
                  </a:lnTo>
                  <a:lnTo>
                    <a:pt x="114512" y="33805"/>
                  </a:lnTo>
                  <a:lnTo>
                    <a:pt x="114512" y="38261"/>
                  </a:lnTo>
                  <a:lnTo>
                    <a:pt x="114727" y="38261"/>
                  </a:lnTo>
                  <a:lnTo>
                    <a:pt x="114727" y="33769"/>
                  </a:lnTo>
                  <a:lnTo>
                    <a:pt x="118467" y="33053"/>
                  </a:lnTo>
                  <a:lnTo>
                    <a:pt x="118467" y="32856"/>
                  </a:lnTo>
                  <a:lnTo>
                    <a:pt x="114727" y="33572"/>
                  </a:lnTo>
                  <a:lnTo>
                    <a:pt x="114727" y="30136"/>
                  </a:lnTo>
                  <a:lnTo>
                    <a:pt x="118467" y="29403"/>
                  </a:lnTo>
                  <a:lnTo>
                    <a:pt x="118467" y="29206"/>
                  </a:lnTo>
                  <a:lnTo>
                    <a:pt x="114727" y="29922"/>
                  </a:lnTo>
                  <a:lnTo>
                    <a:pt x="114727" y="26504"/>
                  </a:lnTo>
                  <a:lnTo>
                    <a:pt x="118467" y="25752"/>
                  </a:lnTo>
                  <a:lnTo>
                    <a:pt x="118467" y="25537"/>
                  </a:lnTo>
                  <a:lnTo>
                    <a:pt x="114727" y="26307"/>
                  </a:lnTo>
                  <a:lnTo>
                    <a:pt x="114727" y="22871"/>
                  </a:lnTo>
                  <a:lnTo>
                    <a:pt x="118467" y="22084"/>
                  </a:lnTo>
                  <a:lnTo>
                    <a:pt x="118467" y="21887"/>
                  </a:lnTo>
                  <a:lnTo>
                    <a:pt x="114727" y="22656"/>
                  </a:lnTo>
                  <a:lnTo>
                    <a:pt x="114727" y="19238"/>
                  </a:lnTo>
                  <a:lnTo>
                    <a:pt x="118467" y="18433"/>
                  </a:lnTo>
                  <a:lnTo>
                    <a:pt x="118467" y="18236"/>
                  </a:lnTo>
                  <a:lnTo>
                    <a:pt x="114727" y="19041"/>
                  </a:lnTo>
                  <a:lnTo>
                    <a:pt x="114727" y="15606"/>
                  </a:lnTo>
                  <a:lnTo>
                    <a:pt x="118467" y="14782"/>
                  </a:lnTo>
                  <a:lnTo>
                    <a:pt x="118467" y="14586"/>
                  </a:lnTo>
                  <a:lnTo>
                    <a:pt x="114727" y="15391"/>
                  </a:lnTo>
                  <a:lnTo>
                    <a:pt x="114727" y="11973"/>
                  </a:lnTo>
                  <a:lnTo>
                    <a:pt x="118467" y="11132"/>
                  </a:lnTo>
                  <a:lnTo>
                    <a:pt x="118467" y="10917"/>
                  </a:lnTo>
                  <a:lnTo>
                    <a:pt x="114727" y="11758"/>
                  </a:lnTo>
                  <a:lnTo>
                    <a:pt x="114727" y="8322"/>
                  </a:lnTo>
                  <a:lnTo>
                    <a:pt x="118467" y="7463"/>
                  </a:lnTo>
                  <a:lnTo>
                    <a:pt x="118467" y="7266"/>
                  </a:lnTo>
                  <a:lnTo>
                    <a:pt x="114727" y="8125"/>
                  </a:lnTo>
                  <a:lnTo>
                    <a:pt x="114727" y="4690"/>
                  </a:lnTo>
                  <a:lnTo>
                    <a:pt x="118449" y="3813"/>
                  </a:lnTo>
                  <a:lnTo>
                    <a:pt x="118449" y="3598"/>
                  </a:lnTo>
                  <a:lnTo>
                    <a:pt x="114709" y="4493"/>
                  </a:lnTo>
                  <a:lnTo>
                    <a:pt x="114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88950" y="1268975"/>
              <a:ext cx="3158075" cy="816925"/>
            </a:xfrm>
            <a:custGeom>
              <a:rect b="b" l="l" r="r" t="t"/>
              <a:pathLst>
                <a:path extrusionOk="0" h="32677" w="126323">
                  <a:moveTo>
                    <a:pt x="126322" y="0"/>
                  </a:moveTo>
                  <a:lnTo>
                    <a:pt x="0" y="30476"/>
                  </a:lnTo>
                  <a:lnTo>
                    <a:pt x="0" y="32677"/>
                  </a:lnTo>
                  <a:lnTo>
                    <a:pt x="126322" y="2219"/>
                  </a:lnTo>
                  <a:lnTo>
                    <a:pt x="126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588950" y="2241575"/>
              <a:ext cx="3158075" cy="640225"/>
            </a:xfrm>
            <a:custGeom>
              <a:rect b="b" l="l" r="r" t="t"/>
              <a:pathLst>
                <a:path extrusionOk="0" h="25609" w="126323">
                  <a:moveTo>
                    <a:pt x="126322" y="0"/>
                  </a:moveTo>
                  <a:lnTo>
                    <a:pt x="0" y="23389"/>
                  </a:lnTo>
                  <a:lnTo>
                    <a:pt x="0" y="25608"/>
                  </a:lnTo>
                  <a:lnTo>
                    <a:pt x="126322" y="2219"/>
                  </a:lnTo>
                  <a:lnTo>
                    <a:pt x="126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750900" y="2027275"/>
              <a:ext cx="64000" cy="786950"/>
            </a:xfrm>
            <a:custGeom>
              <a:rect b="b" l="l" r="r" t="t"/>
              <a:pathLst>
                <a:path extrusionOk="0" h="31478" w="2560">
                  <a:moveTo>
                    <a:pt x="0" y="0"/>
                  </a:moveTo>
                  <a:lnTo>
                    <a:pt x="0" y="31478"/>
                  </a:lnTo>
                  <a:lnTo>
                    <a:pt x="2559" y="31478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024359" y="2570396"/>
              <a:ext cx="217000" cy="1537522"/>
            </a:xfrm>
            <a:custGeom>
              <a:rect b="b" l="l" r="r" t="t"/>
              <a:pathLst>
                <a:path extrusionOk="0" h="60898" w="8680">
                  <a:moveTo>
                    <a:pt x="4333" y="0"/>
                  </a:moveTo>
                  <a:cubicBezTo>
                    <a:pt x="3320" y="0"/>
                    <a:pt x="2309" y="125"/>
                    <a:pt x="1325" y="376"/>
                  </a:cubicBezTo>
                  <a:cubicBezTo>
                    <a:pt x="591" y="573"/>
                    <a:pt x="0" y="1414"/>
                    <a:pt x="0" y="2148"/>
                  </a:cubicBezTo>
                  <a:lnTo>
                    <a:pt x="0" y="59555"/>
                  </a:lnTo>
                  <a:cubicBezTo>
                    <a:pt x="0" y="60289"/>
                    <a:pt x="609" y="60897"/>
                    <a:pt x="1343" y="60897"/>
                  </a:cubicBezTo>
                  <a:lnTo>
                    <a:pt x="7320" y="60897"/>
                  </a:lnTo>
                  <a:cubicBezTo>
                    <a:pt x="8053" y="60897"/>
                    <a:pt x="8662" y="60289"/>
                    <a:pt x="8662" y="59555"/>
                  </a:cubicBezTo>
                  <a:lnTo>
                    <a:pt x="8680" y="2148"/>
                  </a:lnTo>
                  <a:cubicBezTo>
                    <a:pt x="8680" y="1414"/>
                    <a:pt x="8089" y="573"/>
                    <a:pt x="7355" y="376"/>
                  </a:cubicBezTo>
                  <a:cubicBezTo>
                    <a:pt x="6362" y="125"/>
                    <a:pt x="5347" y="0"/>
                    <a:pt x="4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87725" y="2339672"/>
              <a:ext cx="541900" cy="149900"/>
            </a:xfrm>
            <a:custGeom>
              <a:rect b="b" l="l" r="r" t="t"/>
              <a:pathLst>
                <a:path extrusionOk="0" h="5996" w="21676">
                  <a:moveTo>
                    <a:pt x="21195" y="1"/>
                  </a:moveTo>
                  <a:cubicBezTo>
                    <a:pt x="21161" y="1"/>
                    <a:pt x="21125" y="6"/>
                    <a:pt x="21087" y="17"/>
                  </a:cubicBezTo>
                  <a:lnTo>
                    <a:pt x="3084" y="5314"/>
                  </a:lnTo>
                  <a:cubicBezTo>
                    <a:pt x="2666" y="5271"/>
                    <a:pt x="2243" y="5249"/>
                    <a:pt x="1821" y="5249"/>
                  </a:cubicBezTo>
                  <a:cubicBezTo>
                    <a:pt x="1358" y="5249"/>
                    <a:pt x="894" y="5276"/>
                    <a:pt x="436" y="5332"/>
                  </a:cubicBezTo>
                  <a:cubicBezTo>
                    <a:pt x="0" y="5367"/>
                    <a:pt x="40" y="5995"/>
                    <a:pt x="455" y="5995"/>
                  </a:cubicBezTo>
                  <a:cubicBezTo>
                    <a:pt x="466" y="5995"/>
                    <a:pt x="478" y="5995"/>
                    <a:pt x="490" y="5994"/>
                  </a:cubicBezTo>
                  <a:lnTo>
                    <a:pt x="525" y="5994"/>
                  </a:lnTo>
                  <a:cubicBezTo>
                    <a:pt x="946" y="5949"/>
                    <a:pt x="1371" y="5927"/>
                    <a:pt x="1796" y="5927"/>
                  </a:cubicBezTo>
                  <a:cubicBezTo>
                    <a:pt x="2221" y="5927"/>
                    <a:pt x="2646" y="5949"/>
                    <a:pt x="3067" y="5994"/>
                  </a:cubicBezTo>
                  <a:lnTo>
                    <a:pt x="3192" y="5994"/>
                  </a:lnTo>
                  <a:lnTo>
                    <a:pt x="21284" y="661"/>
                  </a:lnTo>
                  <a:cubicBezTo>
                    <a:pt x="21676" y="547"/>
                    <a:pt x="21546" y="1"/>
                    <a:pt x="21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087575" y="2038825"/>
              <a:ext cx="542100" cy="234975"/>
            </a:xfrm>
            <a:custGeom>
              <a:rect b="b" l="l" r="r" t="t"/>
              <a:pathLst>
                <a:path extrusionOk="0" h="9399" w="21684">
                  <a:moveTo>
                    <a:pt x="21211" y="1"/>
                  </a:moveTo>
                  <a:cubicBezTo>
                    <a:pt x="21163" y="1"/>
                    <a:pt x="21111" y="13"/>
                    <a:pt x="21057" y="39"/>
                  </a:cubicBezTo>
                  <a:lnTo>
                    <a:pt x="3055" y="8701"/>
                  </a:lnTo>
                  <a:cubicBezTo>
                    <a:pt x="2636" y="8658"/>
                    <a:pt x="2218" y="8636"/>
                    <a:pt x="1801" y="8636"/>
                  </a:cubicBezTo>
                  <a:cubicBezTo>
                    <a:pt x="1345" y="8636"/>
                    <a:pt x="891" y="8662"/>
                    <a:pt x="442" y="8719"/>
                  </a:cubicBezTo>
                  <a:cubicBezTo>
                    <a:pt x="1" y="8754"/>
                    <a:pt x="47" y="9399"/>
                    <a:pt x="478" y="9399"/>
                  </a:cubicBezTo>
                  <a:cubicBezTo>
                    <a:pt x="484" y="9399"/>
                    <a:pt x="490" y="9399"/>
                    <a:pt x="496" y="9399"/>
                  </a:cubicBezTo>
                  <a:lnTo>
                    <a:pt x="549" y="9381"/>
                  </a:lnTo>
                  <a:cubicBezTo>
                    <a:pt x="961" y="9336"/>
                    <a:pt x="1381" y="9314"/>
                    <a:pt x="1804" y="9314"/>
                  </a:cubicBezTo>
                  <a:cubicBezTo>
                    <a:pt x="2227" y="9314"/>
                    <a:pt x="2652" y="9336"/>
                    <a:pt x="3073" y="9381"/>
                  </a:cubicBezTo>
                  <a:cubicBezTo>
                    <a:pt x="3088" y="9386"/>
                    <a:pt x="3106" y="9388"/>
                    <a:pt x="3123" y="9388"/>
                  </a:cubicBezTo>
                  <a:cubicBezTo>
                    <a:pt x="3167" y="9388"/>
                    <a:pt x="3214" y="9375"/>
                    <a:pt x="3252" y="9363"/>
                  </a:cubicBezTo>
                  <a:lnTo>
                    <a:pt x="21344" y="648"/>
                  </a:lnTo>
                  <a:cubicBezTo>
                    <a:pt x="21684" y="478"/>
                    <a:pt x="21516" y="1"/>
                    <a:pt x="2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011675" y="2590140"/>
              <a:ext cx="618050" cy="186100"/>
            </a:xfrm>
            <a:custGeom>
              <a:rect b="b" l="l" r="r" t="t"/>
              <a:pathLst>
                <a:path extrusionOk="0" h="7444" w="24722">
                  <a:moveTo>
                    <a:pt x="24241" y="1"/>
                  </a:moveTo>
                  <a:cubicBezTo>
                    <a:pt x="24195" y="1"/>
                    <a:pt x="24145" y="11"/>
                    <a:pt x="24093" y="33"/>
                  </a:cubicBezTo>
                  <a:lnTo>
                    <a:pt x="9133" y="6744"/>
                  </a:lnTo>
                  <a:cubicBezTo>
                    <a:pt x="7712" y="6442"/>
                    <a:pt x="6264" y="6290"/>
                    <a:pt x="4816" y="6290"/>
                  </a:cubicBezTo>
                  <a:cubicBezTo>
                    <a:pt x="3347" y="6290"/>
                    <a:pt x="1878" y="6446"/>
                    <a:pt x="436" y="6762"/>
                  </a:cubicBezTo>
                  <a:cubicBezTo>
                    <a:pt x="0" y="6814"/>
                    <a:pt x="57" y="7443"/>
                    <a:pt x="473" y="7443"/>
                  </a:cubicBezTo>
                  <a:cubicBezTo>
                    <a:pt x="484" y="7443"/>
                    <a:pt x="496" y="7443"/>
                    <a:pt x="507" y="7442"/>
                  </a:cubicBezTo>
                  <a:cubicBezTo>
                    <a:pt x="525" y="7442"/>
                    <a:pt x="561" y="7442"/>
                    <a:pt x="579" y="7424"/>
                  </a:cubicBezTo>
                  <a:cubicBezTo>
                    <a:pt x="1984" y="7129"/>
                    <a:pt x="3411" y="6981"/>
                    <a:pt x="4836" y="6981"/>
                  </a:cubicBezTo>
                  <a:cubicBezTo>
                    <a:pt x="6261" y="6981"/>
                    <a:pt x="7683" y="7129"/>
                    <a:pt x="9079" y="7424"/>
                  </a:cubicBezTo>
                  <a:cubicBezTo>
                    <a:pt x="9116" y="7431"/>
                    <a:pt x="9150" y="7436"/>
                    <a:pt x="9182" y="7436"/>
                  </a:cubicBezTo>
                  <a:cubicBezTo>
                    <a:pt x="9228" y="7436"/>
                    <a:pt x="9270" y="7427"/>
                    <a:pt x="9312" y="7406"/>
                  </a:cubicBezTo>
                  <a:lnTo>
                    <a:pt x="24362" y="642"/>
                  </a:lnTo>
                  <a:cubicBezTo>
                    <a:pt x="24721" y="485"/>
                    <a:pt x="24562" y="1"/>
                    <a:pt x="24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011800" y="2844025"/>
              <a:ext cx="618575" cy="186375"/>
            </a:xfrm>
            <a:custGeom>
              <a:rect b="b" l="l" r="r" t="t"/>
              <a:pathLst>
                <a:path extrusionOk="0" h="7455" w="24743">
                  <a:moveTo>
                    <a:pt x="24255" y="0"/>
                  </a:moveTo>
                  <a:cubicBezTo>
                    <a:pt x="24203" y="0"/>
                    <a:pt x="24147" y="13"/>
                    <a:pt x="24088" y="43"/>
                  </a:cubicBezTo>
                  <a:lnTo>
                    <a:pt x="9128" y="6753"/>
                  </a:lnTo>
                  <a:cubicBezTo>
                    <a:pt x="7727" y="6456"/>
                    <a:pt x="6301" y="6308"/>
                    <a:pt x="4874" y="6308"/>
                  </a:cubicBezTo>
                  <a:cubicBezTo>
                    <a:pt x="3384" y="6308"/>
                    <a:pt x="1894" y="6469"/>
                    <a:pt x="431" y="6789"/>
                  </a:cubicBezTo>
                  <a:cubicBezTo>
                    <a:pt x="0" y="6824"/>
                    <a:pt x="50" y="7454"/>
                    <a:pt x="453" y="7454"/>
                  </a:cubicBezTo>
                  <a:cubicBezTo>
                    <a:pt x="469" y="7454"/>
                    <a:pt x="485" y="7453"/>
                    <a:pt x="502" y="7451"/>
                  </a:cubicBezTo>
                  <a:cubicBezTo>
                    <a:pt x="520" y="7451"/>
                    <a:pt x="556" y="7451"/>
                    <a:pt x="574" y="7433"/>
                  </a:cubicBezTo>
                  <a:cubicBezTo>
                    <a:pt x="1979" y="7138"/>
                    <a:pt x="3406" y="6991"/>
                    <a:pt x="4831" y="6991"/>
                  </a:cubicBezTo>
                  <a:cubicBezTo>
                    <a:pt x="6256" y="6991"/>
                    <a:pt x="7678" y="7138"/>
                    <a:pt x="9074" y="7433"/>
                  </a:cubicBezTo>
                  <a:cubicBezTo>
                    <a:pt x="9111" y="7441"/>
                    <a:pt x="9145" y="7445"/>
                    <a:pt x="9177" y="7445"/>
                  </a:cubicBezTo>
                  <a:cubicBezTo>
                    <a:pt x="9223" y="7445"/>
                    <a:pt x="9265" y="7437"/>
                    <a:pt x="9307" y="7416"/>
                  </a:cubicBezTo>
                  <a:lnTo>
                    <a:pt x="24357" y="651"/>
                  </a:lnTo>
                  <a:cubicBezTo>
                    <a:pt x="24743" y="512"/>
                    <a:pt x="24582" y="0"/>
                    <a:pt x="24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8"/>
          <p:cNvGrpSpPr/>
          <p:nvPr/>
        </p:nvGrpSpPr>
        <p:grpSpPr>
          <a:xfrm>
            <a:off x="0" y="-50"/>
            <a:ext cx="9143991" cy="3063883"/>
            <a:chOff x="0" y="-50"/>
            <a:chExt cx="9143991" cy="3063883"/>
          </a:xfrm>
        </p:grpSpPr>
        <p:sp>
          <p:nvSpPr>
            <p:cNvPr id="80" name="Google Shape;80;p8"/>
            <p:cNvSpPr/>
            <p:nvPr/>
          </p:nvSpPr>
          <p:spPr>
            <a:xfrm>
              <a:off x="0" y="-50"/>
              <a:ext cx="9143991" cy="3063883"/>
            </a:xfrm>
            <a:custGeom>
              <a:rect b="b" l="l" r="r" t="t"/>
              <a:pathLst>
                <a:path extrusionOk="0" h="95196" w="151353">
                  <a:moveTo>
                    <a:pt x="0" y="0"/>
                  </a:moveTo>
                  <a:lnTo>
                    <a:pt x="0" y="95195"/>
                  </a:lnTo>
                  <a:lnTo>
                    <a:pt x="151353" y="31335"/>
                  </a:lnTo>
                  <a:lnTo>
                    <a:pt x="151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0" y="-50"/>
              <a:ext cx="6992801" cy="2148340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" y="-49"/>
              <a:ext cx="2992740" cy="1515069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3542192" y="4455267"/>
            <a:ext cx="5602367" cy="688614"/>
            <a:chOff x="1009301" y="4381113"/>
            <a:chExt cx="8134699" cy="762501"/>
          </a:xfrm>
        </p:grpSpPr>
        <p:sp>
          <p:nvSpPr>
            <p:cNvPr id="84" name="Google Shape;84;p8"/>
            <p:cNvSpPr/>
            <p:nvPr/>
          </p:nvSpPr>
          <p:spPr>
            <a:xfrm flipH="1">
              <a:off x="1009301" y="4381113"/>
              <a:ext cx="8134699" cy="76250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" name="Google Shape;85;p8"/>
            <p:cNvCxnSpPr/>
            <p:nvPr/>
          </p:nvCxnSpPr>
          <p:spPr>
            <a:xfrm flipH="1" rot="10800000">
              <a:off x="3714875" y="4422575"/>
              <a:ext cx="5054100" cy="470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Google Shape;86;p8"/>
          <p:cNvSpPr txBox="1"/>
          <p:nvPr>
            <p:ph type="title"/>
          </p:nvPr>
        </p:nvSpPr>
        <p:spPr>
          <a:xfrm>
            <a:off x="722375" y="1530090"/>
            <a:ext cx="57789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 flipH="1">
            <a:off x="1307881" y="4097500"/>
            <a:ext cx="7836119" cy="1043002"/>
          </a:xfrm>
          <a:custGeom>
            <a:rect b="b" l="l" r="r" t="t"/>
            <a:pathLst>
              <a:path extrusionOk="0" h="62577" w="134647">
                <a:moveTo>
                  <a:pt x="0" y="1"/>
                </a:moveTo>
                <a:lnTo>
                  <a:pt x="0" y="62577"/>
                </a:lnTo>
                <a:lnTo>
                  <a:pt x="134647" y="6257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9"/>
          <p:cNvGrpSpPr/>
          <p:nvPr/>
        </p:nvGrpSpPr>
        <p:grpSpPr>
          <a:xfrm>
            <a:off x="0" y="-50"/>
            <a:ext cx="8204940" cy="1601229"/>
            <a:chOff x="5" y="-49"/>
            <a:chExt cx="7262294" cy="1192367"/>
          </a:xfrm>
        </p:grpSpPr>
        <p:sp>
          <p:nvSpPr>
            <p:cNvPr id="90" name="Google Shape;90;p9"/>
            <p:cNvSpPr/>
            <p:nvPr/>
          </p:nvSpPr>
          <p:spPr>
            <a:xfrm>
              <a:off x="5" y="-49"/>
              <a:ext cx="7262294" cy="1192367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5" y="-49"/>
              <a:ext cx="5163475" cy="803928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9"/>
          <p:cNvSpPr txBox="1"/>
          <p:nvPr>
            <p:ph idx="1" type="subTitle"/>
          </p:nvPr>
        </p:nvSpPr>
        <p:spPr>
          <a:xfrm>
            <a:off x="4572000" y="2261451"/>
            <a:ext cx="3851400" cy="15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4572128" y="1634976"/>
            <a:ext cx="38514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94" name="Google Shape;94;p9"/>
          <p:cNvGrpSpPr/>
          <p:nvPr/>
        </p:nvGrpSpPr>
        <p:grpSpPr>
          <a:xfrm>
            <a:off x="2642631" y="4415674"/>
            <a:ext cx="6501251" cy="724668"/>
            <a:chOff x="1009310" y="4548887"/>
            <a:chExt cx="8134699" cy="592291"/>
          </a:xfrm>
        </p:grpSpPr>
        <p:sp>
          <p:nvSpPr>
            <p:cNvPr id="95" name="Google Shape;95;p9"/>
            <p:cNvSpPr/>
            <p:nvPr/>
          </p:nvSpPr>
          <p:spPr>
            <a:xfrm flipH="1">
              <a:off x="1009310" y="4548887"/>
              <a:ext cx="8134699" cy="592291"/>
            </a:xfrm>
            <a:custGeom>
              <a:rect b="b" l="l" r="r" t="t"/>
              <a:pathLst>
                <a:path extrusionOk="0" h="62577" w="134647">
                  <a:moveTo>
                    <a:pt x="0" y="1"/>
                  </a:moveTo>
                  <a:lnTo>
                    <a:pt x="0" y="62577"/>
                  </a:lnTo>
                  <a:lnTo>
                    <a:pt x="134647" y="62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" name="Google Shape;96;p9"/>
            <p:cNvCxnSpPr/>
            <p:nvPr/>
          </p:nvCxnSpPr>
          <p:spPr>
            <a:xfrm flipH="1" rot="10800000">
              <a:off x="1999389" y="4832795"/>
              <a:ext cx="3414300" cy="233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>
            <p:ph type="title"/>
          </p:nvPr>
        </p:nvSpPr>
        <p:spPr>
          <a:xfrm>
            <a:off x="722375" y="2671320"/>
            <a:ext cx="2746200" cy="1974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99" name="Google Shape;99;p10"/>
          <p:cNvGrpSpPr/>
          <p:nvPr/>
        </p:nvGrpSpPr>
        <p:grpSpPr>
          <a:xfrm>
            <a:off x="0" y="-50"/>
            <a:ext cx="5134556" cy="1401602"/>
            <a:chOff x="3" y="-50"/>
            <a:chExt cx="7055869" cy="1926071"/>
          </a:xfrm>
        </p:grpSpPr>
        <p:sp>
          <p:nvSpPr>
            <p:cNvPr id="100" name="Google Shape;100;p10"/>
            <p:cNvSpPr/>
            <p:nvPr/>
          </p:nvSpPr>
          <p:spPr>
            <a:xfrm>
              <a:off x="4" y="-49"/>
              <a:ext cx="7055868" cy="1926071"/>
            </a:xfrm>
            <a:custGeom>
              <a:rect b="b" l="l" r="r" t="t"/>
              <a:pathLst>
                <a:path extrusionOk="0" h="78471" w="116790">
                  <a:moveTo>
                    <a:pt x="0" y="0"/>
                  </a:moveTo>
                  <a:lnTo>
                    <a:pt x="0" y="78470"/>
                  </a:lnTo>
                  <a:lnTo>
                    <a:pt x="1167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3" y="-50"/>
              <a:ext cx="3382508" cy="1449080"/>
            </a:xfrm>
            <a:custGeom>
              <a:rect b="b" l="l" r="r" t="t"/>
              <a:pathLst>
                <a:path extrusionOk="0" h="66994" w="53761">
                  <a:moveTo>
                    <a:pt x="0" y="0"/>
                  </a:moveTo>
                  <a:lnTo>
                    <a:pt x="0" y="66993"/>
                  </a:lnTo>
                  <a:lnTo>
                    <a:pt x="537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ugaz One"/>
              <a:buNone/>
              <a:defRPr sz="32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ermanent Marker"/>
              <a:buNone/>
              <a:defRPr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ermanent Marker"/>
              <a:buNone/>
              <a:defRPr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ermanent Marker"/>
              <a:buNone/>
              <a:defRPr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ermanent Marker"/>
              <a:buNone/>
              <a:defRPr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ermanent Marker"/>
              <a:buNone/>
              <a:defRPr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ermanent Marker"/>
              <a:buNone/>
              <a:defRPr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ermanent Marker"/>
              <a:buNone/>
              <a:defRPr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ermanent Marker"/>
              <a:buNone/>
              <a:defRPr sz="36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Relationship Id="rId4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ctrTitle"/>
          </p:nvPr>
        </p:nvSpPr>
        <p:spPr>
          <a:xfrm>
            <a:off x="1421950" y="857375"/>
            <a:ext cx="6300900" cy="18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tamaran"/>
                <a:ea typeface="Catamaran"/>
                <a:cs typeface="Catamaran"/>
                <a:sym typeface="Catamaran"/>
              </a:rPr>
              <a:t>Player and Ball and Tracking with Homography Estimations in Tennis and Cricket</a:t>
            </a:r>
            <a:endParaRPr b="1" sz="35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1" name="Google Shape;351;p3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By Vivek Jayaram, Maruchi Kim, Aaliyah Hänni</a:t>
            </a:r>
            <a:endParaRPr sz="200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idx="4294967295" type="body"/>
          </p:nvPr>
        </p:nvSpPr>
        <p:spPr>
          <a:xfrm>
            <a:off x="643800" y="1071300"/>
            <a:ext cx="8151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Detect tennis and crickets balls in images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lphaLcPeriod"/>
            </a:pPr>
            <a:r>
              <a:rPr lang="en" sz="2000">
                <a:solidFill>
                  <a:schemeClr val="dk2"/>
                </a:solidFill>
              </a:rPr>
              <a:t>UNet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lphaLcPeriod"/>
            </a:pPr>
            <a:r>
              <a:rPr lang="en" sz="2000">
                <a:solidFill>
                  <a:schemeClr val="dk2"/>
                </a:solidFill>
              </a:rPr>
              <a:t>Multi-Frame UNet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Perform Non-max Suppression to avoid </a:t>
            </a:r>
            <a:r>
              <a:rPr lang="en" sz="2000">
                <a:solidFill>
                  <a:schemeClr val="dk2"/>
                </a:solidFill>
              </a:rPr>
              <a:t>nearby</a:t>
            </a:r>
            <a:r>
              <a:rPr lang="en" sz="2000">
                <a:solidFill>
                  <a:schemeClr val="dk2"/>
                </a:solidFill>
              </a:rPr>
              <a:t> detections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Run a graph-based tracker to find continuous trajectory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Display example result videos</a:t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15" name="Google Shape;415;p41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Ball </a:t>
            </a:r>
            <a:r>
              <a:rPr b="1" lang="en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Tracking Overview</a:t>
            </a:r>
            <a:endParaRPr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976" y="1957650"/>
            <a:ext cx="4846051" cy="27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2"/>
          <p:cNvSpPr txBox="1"/>
          <p:nvPr>
            <p:ph idx="4294967295" type="title"/>
          </p:nvPr>
        </p:nvSpPr>
        <p:spPr>
          <a:xfrm>
            <a:off x="720000" y="61077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Multi-Frame UNet </a:t>
            </a:r>
            <a:endParaRPr b="1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Tennis Ball Tracking</a:t>
            </a:r>
            <a:endParaRPr b="1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27" name="Google Shape;4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4675" y="4526338"/>
            <a:ext cx="436076" cy="436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8" name="Google Shape;428;p43"/>
          <p:cNvGraphicFramePr/>
          <p:nvPr/>
        </p:nvGraphicFramePr>
        <p:xfrm>
          <a:off x="1214813" y="138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{C511C45F-47D7-4490-A2E4-80F429457A18}</a:tableStyleId>
              </a:tblPr>
              <a:tblGrid>
                <a:gridCol w="2238125"/>
                <a:gridCol w="2238125"/>
                <a:gridCol w="2238125"/>
              </a:tblGrid>
              <a:tr h="42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Model Task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Single Frame U-Net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Multi Frame U-Net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Precision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25.2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42.4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Recall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68.0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92.7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F1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36.8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58.2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Inference (ms)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54.4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58.0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Result after Tracking</a:t>
            </a:r>
            <a:endParaRPr b="1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34" name="Google Shape;4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254500"/>
            <a:ext cx="57150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675" y="4526338"/>
            <a:ext cx="436076" cy="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Cricket </a:t>
            </a:r>
            <a:r>
              <a:rPr b="1"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Ball Tracking</a:t>
            </a:r>
            <a:endParaRPr b="1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41" name="Google Shape;4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750" y="4389025"/>
            <a:ext cx="592200" cy="592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2" name="Google Shape;442;p45"/>
          <p:cNvGraphicFramePr/>
          <p:nvPr/>
        </p:nvGraphicFramePr>
        <p:xfrm>
          <a:off x="1214813" y="127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{C511C45F-47D7-4490-A2E4-80F429457A18}</a:tableStyleId>
              </a:tblPr>
              <a:tblGrid>
                <a:gridCol w="2238125"/>
                <a:gridCol w="2238125"/>
                <a:gridCol w="2238125"/>
              </a:tblGrid>
              <a:tr h="42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Model Task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Single Frame U-Net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Multi Frame U-Net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Precision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55.2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92.1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Recall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77.6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99.5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F1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64.5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95.7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Inference (ms)</a:t>
                      </a:r>
                      <a:endParaRPr b="1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54.4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58.0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Detector Visualization</a:t>
            </a:r>
            <a:endParaRPr b="1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48" name="Google Shape;4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750" y="4389025"/>
            <a:ext cx="5922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1152825"/>
            <a:ext cx="1981200" cy="352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Detector Visualization</a:t>
            </a:r>
            <a:endParaRPr b="1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55" name="Google Shape;455;p47"/>
          <p:cNvPicPr preferRelativeResize="0"/>
          <p:nvPr/>
        </p:nvPicPr>
        <p:blipFill rotWithShape="1">
          <a:blip r:embed="rId3">
            <a:alphaModFix/>
          </a:blip>
          <a:srcRect b="0" l="0" r="63829" t="0"/>
          <a:stretch/>
        </p:blipFill>
        <p:spPr>
          <a:xfrm>
            <a:off x="3375938" y="1064175"/>
            <a:ext cx="2392125" cy="38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750" y="4389025"/>
            <a:ext cx="592200" cy="5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Tracking with Graphs and BFS</a:t>
            </a:r>
            <a:endParaRPr b="1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375" y="1261224"/>
            <a:ext cx="5159500" cy="19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 txBox="1"/>
          <p:nvPr>
            <p:ph idx="4294967295" type="body"/>
          </p:nvPr>
        </p:nvSpPr>
        <p:spPr>
          <a:xfrm>
            <a:off x="387900" y="1261225"/>
            <a:ext cx="3218100" cy="19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Find longest connected path in the graph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64" name="Google Shape;4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750" y="4389025"/>
            <a:ext cx="592200" cy="5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Result after Tracking</a:t>
            </a:r>
            <a:endParaRPr b="1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70" name="Google Shape;4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750" y="4389025"/>
            <a:ext cx="5922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025" y="1046125"/>
            <a:ext cx="2169953" cy="38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0"/>
          <p:cNvSpPr txBox="1"/>
          <p:nvPr>
            <p:ph idx="4294967295" type="body"/>
          </p:nvPr>
        </p:nvSpPr>
        <p:spPr>
          <a:xfrm>
            <a:off x="720000" y="1071304"/>
            <a:ext cx="77040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Action </a:t>
            </a:r>
            <a:r>
              <a:rPr lang="en" sz="2000">
                <a:solidFill>
                  <a:schemeClr val="dk2"/>
                </a:solidFill>
              </a:rPr>
              <a:t>Detections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Ball bouncing, being hit, or in the air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Sports Recommendations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Compare player biometrics to professionals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Other Sports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Validate if techniques work for Soccer, Volleyball, or </a:t>
            </a:r>
            <a:br>
              <a:rPr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Hockey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77" name="Google Shape;477;p50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Potential Future Works</a:t>
            </a:r>
            <a:endParaRPr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78" name="Google Shape;4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300" y="2571750"/>
            <a:ext cx="1303225" cy="23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Sports Tracking Goals</a:t>
            </a:r>
            <a:endParaRPr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7" name="Google Shape;357;p33"/>
          <p:cNvSpPr txBox="1"/>
          <p:nvPr>
            <p:ph idx="4294967295" type="body"/>
          </p:nvPr>
        </p:nvSpPr>
        <p:spPr>
          <a:xfrm>
            <a:off x="720000" y="1071304"/>
            <a:ext cx="77040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Player Tracking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Tennis Ball Tracking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Cricket Ball Tracking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 rotWithShape="1">
          <a:blip r:embed="rId3">
            <a:alphaModFix/>
          </a:blip>
          <a:srcRect b="0" l="2970" r="-2969" t="0"/>
          <a:stretch/>
        </p:blipFill>
        <p:spPr>
          <a:xfrm>
            <a:off x="4936539" y="2457051"/>
            <a:ext cx="3145476" cy="21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996" y="2457050"/>
            <a:ext cx="2859070" cy="214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idx="4294967295" type="body"/>
          </p:nvPr>
        </p:nvSpPr>
        <p:spPr>
          <a:xfrm>
            <a:off x="720000" y="1071304"/>
            <a:ext cx="77040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D</a:t>
            </a:r>
            <a:r>
              <a:rPr lang="en" sz="2000">
                <a:solidFill>
                  <a:schemeClr val="dk2"/>
                </a:solidFill>
              </a:rPr>
              <a:t>esign a </a:t>
            </a:r>
            <a:r>
              <a:rPr b="1" lang="en" sz="2000">
                <a:solidFill>
                  <a:schemeClr val="dk2"/>
                </a:solidFill>
              </a:rPr>
              <a:t>recommendation system</a:t>
            </a:r>
            <a:r>
              <a:rPr lang="en" sz="2000">
                <a:solidFill>
                  <a:schemeClr val="dk2"/>
                </a:solidFill>
              </a:rPr>
              <a:t> to enhance tennis and cricket player performance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en" sz="2000">
                <a:solidFill>
                  <a:schemeClr val="dk2"/>
                </a:solidFill>
              </a:rPr>
              <a:t>Reduce </a:t>
            </a:r>
            <a:r>
              <a:rPr b="1" lang="en" sz="2000">
                <a:solidFill>
                  <a:schemeClr val="dk2"/>
                </a:solidFill>
              </a:rPr>
              <a:t>implementation costs </a:t>
            </a:r>
            <a:r>
              <a:rPr lang="en" sz="2000">
                <a:solidFill>
                  <a:schemeClr val="dk2"/>
                </a:solidFill>
              </a:rPr>
              <a:t>of current methods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# of cameras required with current implementation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Resolution of videos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Improved inference</a:t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en" sz="2000">
                <a:solidFill>
                  <a:schemeClr val="dk2"/>
                </a:solidFill>
              </a:rPr>
              <a:t>A</a:t>
            </a:r>
            <a:r>
              <a:rPr b="1" lang="en" sz="2000">
                <a:solidFill>
                  <a:schemeClr val="dk2"/>
                </a:solidFill>
              </a:rPr>
              <a:t>ccessibility </a:t>
            </a:r>
            <a:r>
              <a:rPr lang="en" sz="2000">
                <a:solidFill>
                  <a:schemeClr val="dk2"/>
                </a:solidFill>
              </a:rPr>
              <a:t>devices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Provide live audio &amp; trackable vibrations for those with disabilities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5" name="Google Shape;365;p34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Motivation</a:t>
            </a:r>
            <a:endParaRPr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933475" y="323850"/>
            <a:ext cx="71619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Datasets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1" name="Google Shape;371;p35"/>
          <p:cNvSpPr txBox="1"/>
          <p:nvPr>
            <p:ph idx="4294967295" type="body"/>
          </p:nvPr>
        </p:nvSpPr>
        <p:spPr>
          <a:xfrm>
            <a:off x="387900" y="12612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Tennis Dataset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10 labeled complete tennis matches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2" name="Google Shape;372;p35"/>
          <p:cNvSpPr txBox="1"/>
          <p:nvPr>
            <p:ph idx="4294967295" type="body"/>
          </p:nvPr>
        </p:nvSpPr>
        <p:spPr>
          <a:xfrm>
            <a:off x="4832400" y="1199975"/>
            <a:ext cx="4311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Cricket Dataset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Several thousand ball annotated pitches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73" name="Google Shape;3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804" y="2407299"/>
            <a:ext cx="1374020" cy="24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75" y="2804525"/>
            <a:ext cx="3105200" cy="1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idx="4294967295" type="body"/>
          </p:nvPr>
        </p:nvSpPr>
        <p:spPr>
          <a:xfrm>
            <a:off x="643800" y="1071300"/>
            <a:ext cx="8151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Detect objects (players) in images using YOLO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lphaLcPeriod"/>
            </a:pPr>
            <a:r>
              <a:rPr lang="en" sz="2000">
                <a:solidFill>
                  <a:schemeClr val="dk2"/>
                </a:solidFill>
              </a:rPr>
              <a:t>Grab bounding boxes of players (x_left + width/2), (y_top + height)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lphaLcPeriod"/>
            </a:pPr>
            <a:r>
              <a:rPr lang="en" sz="2000">
                <a:solidFill>
                  <a:schemeClr val="dk2"/>
                </a:solidFill>
              </a:rPr>
              <a:t>Between frames, grab players by finding next x,y with minimum coordinate change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lphaLcPeriod"/>
            </a:pPr>
            <a:r>
              <a:rPr lang="en" sz="2000">
                <a:solidFill>
                  <a:schemeClr val="dk2"/>
                </a:solidFill>
              </a:rPr>
              <a:t>Output JSON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Estimate homography onto a 2D aerial court with OpenCV, and project player coordinates onto 2D court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Using player and ball JSON objects, draw frame by frame onto output video</a:t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80" name="Google Shape;380;p36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Player Tracking Overview</a:t>
            </a:r>
            <a:endParaRPr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Player Tracking</a:t>
            </a:r>
            <a:endParaRPr b="1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00" y="1624375"/>
            <a:ext cx="4276875" cy="23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 txBox="1"/>
          <p:nvPr>
            <p:ph idx="4294967295" type="body"/>
          </p:nvPr>
        </p:nvSpPr>
        <p:spPr>
          <a:xfrm>
            <a:off x="5536325" y="1243375"/>
            <a:ext cx="3357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Implementation Overview</a:t>
            </a:r>
            <a:endParaRPr i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Detect players using YOLO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Project bounding boxes onto 2D court using homography estimation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Output video of players and ball on 2D court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Homography Estimation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75" y="1070524"/>
            <a:ext cx="2991475" cy="18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275" y="2928500"/>
            <a:ext cx="1299325" cy="21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6761" y="2932482"/>
            <a:ext cx="1299325" cy="2134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/>
          <p:nvPr>
            <p:ph idx="4294967295" type="body"/>
          </p:nvPr>
        </p:nvSpPr>
        <p:spPr>
          <a:xfrm>
            <a:off x="5536325" y="1243375"/>
            <a:ext cx="343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Implementation Overview</a:t>
            </a:r>
            <a:endParaRPr i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Detect players using YOLO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Project bounding boxes onto 2D court using homography estimation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Output video of players and ball on 2D court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Video Output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100" y="642300"/>
            <a:ext cx="2170632" cy="38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275" y="1649480"/>
            <a:ext cx="4257949" cy="2398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5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633" y="642300"/>
            <a:ext cx="2170632" cy="38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425" y="1372430"/>
            <a:ext cx="4257949" cy="2398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lleyball Training Center by Slidesgo">
  <a:themeElements>
    <a:clrScheme name="Simple Light">
      <a:dk1>
        <a:srgbClr val="282740"/>
      </a:dk1>
      <a:lt1>
        <a:srgbClr val="FFFAED"/>
      </a:lt1>
      <a:dk2>
        <a:srgbClr val="2B4C8C"/>
      </a:dk2>
      <a:lt2>
        <a:srgbClr val="FFB01F"/>
      </a:lt2>
      <a:accent1>
        <a:srgbClr val="FF2950"/>
      </a:accent1>
      <a:accent2>
        <a:srgbClr val="E02446"/>
      </a:accent2>
      <a:accent3>
        <a:srgbClr val="2F5399"/>
      </a:accent3>
      <a:accent4>
        <a:srgbClr val="D9961A"/>
      </a:accent4>
      <a:accent5>
        <a:srgbClr val="FFFFFF"/>
      </a:accent5>
      <a:accent6>
        <a:srgbClr val="FFFFFF"/>
      </a:accent6>
      <a:hlink>
        <a:srgbClr val="FFF5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